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AB6"/>
    <a:srgbClr val="000000"/>
    <a:srgbClr val="99CAEA"/>
    <a:srgbClr val="B49759"/>
    <a:srgbClr val="003974"/>
    <a:srgbClr val="F3FAFE"/>
    <a:srgbClr val="FBF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5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2">
            <a:extLst>
              <a:ext uri="{FF2B5EF4-FFF2-40B4-BE49-F238E27FC236}">
                <a16:creationId xmlns:a16="http://schemas.microsoft.com/office/drawing/2014/main" id="{E1C6B8C6-8A80-B447-9241-CA6BA8FD6D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2808" y="2939013"/>
            <a:ext cx="10966381" cy="5963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C576E5-7517-7383-7607-8DD83832B4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3191" y="1999914"/>
            <a:ext cx="10965618" cy="877887"/>
          </a:xfrm>
        </p:spPr>
        <p:txBody>
          <a:bodyPr>
            <a:normAutofit/>
          </a:bodyPr>
          <a:lstStyle>
            <a:lvl1pPr marL="0" indent="0" algn="ctr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B81353-5D65-70E6-9F24-E46BA06AB217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BD92B1F6-7081-FFC3-A99B-F161DA878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11BBAD7-22DC-988A-67F9-98934652C40F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FE4CC562-C50F-65D0-4F5C-E1FE78D50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5F4593E-788A-5C45-9F3C-9DCB149DBAFE}"/>
              </a:ext>
            </a:extLst>
          </p:cNvPr>
          <p:cNvSpPr/>
          <p:nvPr userDrawn="1"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005BACA0-D1CF-B2AF-FA9F-AB9B5EF8D1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9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Intro_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5">
            <a:extLst>
              <a:ext uri="{FF2B5EF4-FFF2-40B4-BE49-F238E27FC236}">
                <a16:creationId xmlns:a16="http://schemas.microsoft.com/office/drawing/2014/main" id="{9F8346DE-BA55-DD48-598F-E107A28C71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63567" y="2420474"/>
            <a:ext cx="12317506" cy="4505766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   Click to insert picture</a:t>
            </a:r>
          </a:p>
          <a:p>
            <a:endParaRPr lang="nl-BE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3FF6E880-BD8C-57F2-5ED9-36BFFBA475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701731"/>
            <a:ext cx="11044187" cy="569572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INTRO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812F4B-39BD-A5DF-DEBD-590279392955}"/>
              </a:ext>
            </a:extLst>
          </p:cNvPr>
          <p:cNvCxnSpPr>
            <a:cxnSpLocks/>
          </p:cNvCxnSpPr>
          <p:nvPr/>
        </p:nvCxnSpPr>
        <p:spPr>
          <a:xfrm>
            <a:off x="5520489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2F701E2-B0A6-6E6E-69ED-BADD8E227D43}"/>
              </a:ext>
            </a:extLst>
          </p:cNvPr>
          <p:cNvCxnSpPr>
            <a:cxnSpLocks/>
          </p:cNvCxnSpPr>
          <p:nvPr/>
        </p:nvCxnSpPr>
        <p:spPr>
          <a:xfrm>
            <a:off x="5520489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E1CA3A9-1F69-0549-ED77-4BF025072706}"/>
              </a:ext>
            </a:extLst>
          </p:cNvPr>
          <p:cNvCxnSpPr>
            <a:cxnSpLocks/>
          </p:cNvCxnSpPr>
          <p:nvPr userDrawn="1"/>
        </p:nvCxnSpPr>
        <p:spPr>
          <a:xfrm>
            <a:off x="5520489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152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2">
            <a:extLst>
              <a:ext uri="{FF2B5EF4-FFF2-40B4-BE49-F238E27FC236}">
                <a16:creationId xmlns:a16="http://schemas.microsoft.com/office/drawing/2014/main" id="{E1C6B8C6-8A80-B447-9241-CA6BA8FD6D1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2719" y="2034674"/>
            <a:ext cx="5151037" cy="569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1. Agenda point</a:t>
            </a:r>
            <a:endParaRPr dirty="0"/>
          </a:p>
        </p:txBody>
      </p:sp>
      <p:sp>
        <p:nvSpPr>
          <p:cNvPr id="5" name="Tijdelijke aanduiding voor afbeelding 15">
            <a:extLst>
              <a:ext uri="{FF2B5EF4-FFF2-40B4-BE49-F238E27FC236}">
                <a16:creationId xmlns:a16="http://schemas.microsoft.com/office/drawing/2014/main" id="{9B31F668-9236-AB4A-8366-9E02A65170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-83127"/>
            <a:ext cx="6143268" cy="7012029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3" name="Shape 22">
            <a:extLst>
              <a:ext uri="{FF2B5EF4-FFF2-40B4-BE49-F238E27FC236}">
                <a16:creationId xmlns:a16="http://schemas.microsoft.com/office/drawing/2014/main" id="{6DA3FE51-5290-B393-F3BA-DA2FC27D9574}"/>
              </a:ext>
            </a:extLst>
          </p:cNvPr>
          <p:cNvSpPr txBox="1">
            <a:spLocks noGrp="1"/>
          </p:cNvSpPr>
          <p:nvPr>
            <p:ph type="body" idx="12" hasCustomPrompt="1"/>
          </p:nvPr>
        </p:nvSpPr>
        <p:spPr>
          <a:xfrm>
            <a:off x="452719" y="2820206"/>
            <a:ext cx="5151037" cy="569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2. Agenda point</a:t>
            </a:r>
            <a:endParaRPr dirty="0"/>
          </a:p>
        </p:txBody>
      </p:sp>
      <p:sp>
        <p:nvSpPr>
          <p:cNvPr id="4" name="Shape 22">
            <a:extLst>
              <a:ext uri="{FF2B5EF4-FFF2-40B4-BE49-F238E27FC236}">
                <a16:creationId xmlns:a16="http://schemas.microsoft.com/office/drawing/2014/main" id="{AC506050-4477-2374-63F9-E7FDEFE31C91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452719" y="3605738"/>
            <a:ext cx="5151037" cy="569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3. Agenda point</a:t>
            </a:r>
            <a:endParaRPr dirty="0"/>
          </a:p>
        </p:txBody>
      </p:sp>
      <p:sp>
        <p:nvSpPr>
          <p:cNvPr id="6" name="Shape 22">
            <a:extLst>
              <a:ext uri="{FF2B5EF4-FFF2-40B4-BE49-F238E27FC236}">
                <a16:creationId xmlns:a16="http://schemas.microsoft.com/office/drawing/2014/main" id="{F7D896AF-56AD-AA4C-C1B2-B6B9D5452843}"/>
              </a:ext>
            </a:extLst>
          </p:cNvPr>
          <p:cNvSpPr txBox="1">
            <a:spLocks noGrp="1"/>
          </p:cNvSpPr>
          <p:nvPr>
            <p:ph type="body" idx="14" hasCustomPrompt="1"/>
          </p:nvPr>
        </p:nvSpPr>
        <p:spPr>
          <a:xfrm>
            <a:off x="452719" y="4391270"/>
            <a:ext cx="5151037" cy="569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4. Agenda point</a:t>
            </a:r>
            <a:endParaRPr dirty="0"/>
          </a:p>
        </p:txBody>
      </p:sp>
      <p:sp>
        <p:nvSpPr>
          <p:cNvPr id="7" name="Shape 22">
            <a:extLst>
              <a:ext uri="{FF2B5EF4-FFF2-40B4-BE49-F238E27FC236}">
                <a16:creationId xmlns:a16="http://schemas.microsoft.com/office/drawing/2014/main" id="{EB042986-B0A5-C2EB-C4C9-42C34882C99A}"/>
              </a:ext>
            </a:extLst>
          </p:cNvPr>
          <p:cNvSpPr txBox="1">
            <a:spLocks noGrp="1"/>
          </p:cNvSpPr>
          <p:nvPr>
            <p:ph type="body" idx="15" hasCustomPrompt="1"/>
          </p:nvPr>
        </p:nvSpPr>
        <p:spPr>
          <a:xfrm>
            <a:off x="452719" y="5176803"/>
            <a:ext cx="5151037" cy="569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5. Agenda point</a:t>
            </a:r>
            <a:endParaRPr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56CE20A-35B5-D245-4390-B5533FD053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719" y="471464"/>
            <a:ext cx="5151037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FDE1FC-3FB5-7331-B0C2-F0A2BE685521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63D532B-67C1-804B-62AD-5CA1829D7AA0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D241B1-5417-AC54-D49B-C0091D2899BF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31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2">
            <a:extLst>
              <a:ext uri="{FF2B5EF4-FFF2-40B4-BE49-F238E27FC236}">
                <a16:creationId xmlns:a16="http://schemas.microsoft.com/office/drawing/2014/main" id="{E1C6B8C6-8A80-B447-9241-CA6BA8FD6D1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609" y="1887479"/>
            <a:ext cx="11279160" cy="4499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69C2DBD-DBD2-BB1B-4B9D-98D02B1CDE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C44787-2CB2-9531-AEDD-DA4084578D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AEA3BCB-5095-CD05-DC14-7276BC7345CE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F7AFFA9-597F-B2B1-9953-AF60E3891DF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368CD7-80BB-28DA-E3DA-35BF8C97A011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E866464-F41C-513E-E3E6-A42FA6F827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3055D8-4956-8198-B203-86D1615CBE4D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545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 Tan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911BFA3-4230-6669-F702-300D9206437F}"/>
              </a:ext>
            </a:extLst>
          </p:cNvPr>
          <p:cNvSpPr/>
          <p:nvPr/>
        </p:nvSpPr>
        <p:spPr>
          <a:xfrm>
            <a:off x="8023412" y="1887479"/>
            <a:ext cx="3713355" cy="4499055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A882220-7032-9E62-8985-529F63941BEE}"/>
              </a:ext>
            </a:extLst>
          </p:cNvPr>
          <p:cNvCxnSpPr>
            <a:cxnSpLocks/>
          </p:cNvCxnSpPr>
          <p:nvPr/>
        </p:nvCxnSpPr>
        <p:spPr>
          <a:xfrm>
            <a:off x="4159625" y="1887479"/>
            <a:ext cx="0" cy="4499054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BA36139-B40C-5722-8B95-08864493E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38A6B9-DBA1-F213-7CD2-CB1BFAC8E2B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5841085-3FA4-D860-F6CE-3D3EC1B36880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302B1FDA-022C-C5D2-F935-3DE90DB23C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44583" y="2224220"/>
            <a:ext cx="3088940" cy="450307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6AC80ACE-F11B-409E-7BD4-90F0CD9A79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44583" y="2777214"/>
            <a:ext cx="3088940" cy="32813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95EA3B-783F-4322-F3A6-1C007DA9BE0D}"/>
              </a:ext>
            </a:extLst>
          </p:cNvPr>
          <p:cNvSpPr/>
          <p:nvPr/>
        </p:nvSpPr>
        <p:spPr>
          <a:xfrm>
            <a:off x="8023412" y="1887479"/>
            <a:ext cx="3713355" cy="4499055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8E17EA-6FE9-45D4-18DC-BB85EBE30CF9}"/>
              </a:ext>
            </a:extLst>
          </p:cNvPr>
          <p:cNvCxnSpPr>
            <a:cxnSpLocks/>
          </p:cNvCxnSpPr>
          <p:nvPr/>
        </p:nvCxnSpPr>
        <p:spPr>
          <a:xfrm>
            <a:off x="4159625" y="1887479"/>
            <a:ext cx="0" cy="4499054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650D68A-D8D7-937A-A236-A9C89DF26E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448F883-8960-A0C8-B433-1F2755C592B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90177D-3EA5-12F6-CF98-9974E8826140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AC80E0A2-F7E2-112D-4245-8FEDD175D3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44583" y="2224220"/>
            <a:ext cx="3088940" cy="450307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609AC03-7A8E-2612-2A89-57C327125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44583" y="2777214"/>
            <a:ext cx="3088940" cy="32813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ijdelijke aanduiding voor tekst 6">
            <a:extLst>
              <a:ext uri="{FF2B5EF4-FFF2-40B4-BE49-F238E27FC236}">
                <a16:creationId xmlns:a16="http://schemas.microsoft.com/office/drawing/2014/main" id="{045EC0A2-A0AD-B2B1-E318-C9B6137BFDF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2719" y="1887480"/>
            <a:ext cx="3376806" cy="449905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ijdelijke aanduiding voor tekst 6">
            <a:extLst>
              <a:ext uri="{FF2B5EF4-FFF2-40B4-BE49-F238E27FC236}">
                <a16:creationId xmlns:a16="http://schemas.microsoft.com/office/drawing/2014/main" id="{0C47ABF5-912D-753E-B777-9893C19FC2B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55460" y="1887480"/>
            <a:ext cx="3376806" cy="449905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A35EDC-E4FB-863F-7465-1384ED0A9532}"/>
              </a:ext>
            </a:extLst>
          </p:cNvPr>
          <p:cNvSpPr/>
          <p:nvPr userDrawn="1"/>
        </p:nvSpPr>
        <p:spPr>
          <a:xfrm>
            <a:off x="8023412" y="1887479"/>
            <a:ext cx="3713355" cy="4499055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980068-BB7B-3C77-B2AC-F3583229B605}"/>
              </a:ext>
            </a:extLst>
          </p:cNvPr>
          <p:cNvCxnSpPr>
            <a:cxnSpLocks/>
          </p:cNvCxnSpPr>
          <p:nvPr userDrawn="1"/>
        </p:nvCxnSpPr>
        <p:spPr>
          <a:xfrm>
            <a:off x="4159625" y="1887479"/>
            <a:ext cx="0" cy="4499054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A91053E8-92F3-7185-6A29-14C3BF49E5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95C677-1AC4-4D04-1B2C-5C459F8DA0E9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16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AFCF6B6E-8EDD-DB52-BBC6-E0E5ADEDE0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77308" y="1887478"/>
            <a:ext cx="4532881" cy="4499055"/>
          </a:xfrm>
          <a:solidFill>
            <a:schemeClr val="bg1">
              <a:lumMod val="95000"/>
            </a:schemeClr>
          </a:solidFill>
          <a:ln w="19050">
            <a:noFill/>
          </a:ln>
        </p:spPr>
        <p:txBody>
          <a:bodyPr lIns="274320" tIns="274320" rIns="274320" bIns="274320"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713F793-DDD8-BCB3-BA6F-9C91BAB98F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D7CE77-A604-182D-4965-4DC88FDF9807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8F578F1-3CF3-295C-8BF2-FD6DDD089CB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15" name="Shape 22">
            <a:extLst>
              <a:ext uri="{FF2B5EF4-FFF2-40B4-BE49-F238E27FC236}">
                <a16:creationId xmlns:a16="http://schemas.microsoft.com/office/drawing/2014/main" id="{339B13F3-A0BA-4869-AB28-FC25D1044D13}"/>
              </a:ext>
            </a:extLst>
          </p:cNvPr>
          <p:cNvSpPr txBox="1">
            <a:spLocks noGrp="1"/>
          </p:cNvSpPr>
          <p:nvPr>
            <p:ph type="body" idx="15" hasCustomPrompt="1"/>
          </p:nvPr>
        </p:nvSpPr>
        <p:spPr>
          <a:xfrm>
            <a:off x="4877502" y="1887477"/>
            <a:ext cx="6868092" cy="4499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A218D1-CF78-453B-9A38-7375B2EDCA73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5A2CAD7-5853-510F-2F4A-1A1B1599038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6987C2A-430E-6F7C-18E6-1ABE95DD0DEE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BE2436A-8CF1-D275-C2B2-0E99024CC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45581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w Tan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6">
            <a:extLst>
              <a:ext uri="{FF2B5EF4-FFF2-40B4-BE49-F238E27FC236}">
                <a16:creationId xmlns:a16="http://schemas.microsoft.com/office/drawing/2014/main" id="{78DD381F-9F7C-4D97-2892-F660BB68C0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52719" y="1887481"/>
            <a:ext cx="2235917" cy="19928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744581BB-3788-A3E6-F8BA-1B09D9BA789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469601" y="1887480"/>
            <a:ext cx="2235917" cy="19928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641DEE7-2DC6-C406-04F1-E56FE7530C45}"/>
              </a:ext>
            </a:extLst>
          </p:cNvPr>
          <p:cNvGrpSpPr/>
          <p:nvPr/>
        </p:nvGrpSpPr>
        <p:grpSpPr>
          <a:xfrm>
            <a:off x="3085572" y="1887480"/>
            <a:ext cx="6013812" cy="1992858"/>
            <a:chOff x="3085572" y="2034674"/>
            <a:chExt cx="6013812" cy="417789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478672-9AC4-1E44-8662-B75746CBBD57}"/>
                </a:ext>
              </a:extLst>
            </p:cNvPr>
            <p:cNvCxnSpPr>
              <a:cxnSpLocks/>
            </p:cNvCxnSpPr>
            <p:nvPr/>
          </p:nvCxnSpPr>
          <p:spPr>
            <a:xfrm>
              <a:off x="3085572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05EEA5B-9773-2C3A-AF9A-6283441138B8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8AB0BF-C50A-9F79-825B-C5B96A77EFC3}"/>
                </a:ext>
              </a:extLst>
            </p:cNvPr>
            <p:cNvCxnSpPr>
              <a:cxnSpLocks/>
            </p:cNvCxnSpPr>
            <p:nvPr/>
          </p:nvCxnSpPr>
          <p:spPr>
            <a:xfrm>
              <a:off x="9099384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ijdelijke aanduiding voor tekst 6">
            <a:extLst>
              <a:ext uri="{FF2B5EF4-FFF2-40B4-BE49-F238E27FC236}">
                <a16:creationId xmlns:a16="http://schemas.microsoft.com/office/drawing/2014/main" id="{1CF6CCE2-A1A8-F17D-85F7-C811A875482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486483" y="1887480"/>
            <a:ext cx="2235917" cy="19928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jdelijke aanduiding voor tekst 6">
            <a:extLst>
              <a:ext uri="{FF2B5EF4-FFF2-40B4-BE49-F238E27FC236}">
                <a16:creationId xmlns:a16="http://schemas.microsoft.com/office/drawing/2014/main" id="{F210B540-E511-4F8A-9885-DC6DF75EAF2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503364" y="1887480"/>
            <a:ext cx="2235917" cy="19928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D5F3929-538F-B782-CAE0-43F69960B916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CBED0D51-5240-F4FA-E2A6-2D4F6843F9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3356BD5-93BC-6AE0-C548-30709914849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08496EC-F44F-28DF-B3F3-F0DB63A2F91F}"/>
              </a:ext>
            </a:extLst>
          </p:cNvPr>
          <p:cNvSpPr/>
          <p:nvPr/>
        </p:nvSpPr>
        <p:spPr>
          <a:xfrm>
            <a:off x="452719" y="4273126"/>
            <a:ext cx="11286562" cy="2113407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6BD66C-6D42-2ECA-F39D-BC52EF695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3889" y="4609867"/>
            <a:ext cx="10656099" cy="375923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29854D0D-0F81-2A4A-A9A0-F946551F28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7956" y="5070231"/>
            <a:ext cx="10656087" cy="98944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BD5782-5D56-A82A-3A01-C3AEEF349A89}"/>
              </a:ext>
            </a:extLst>
          </p:cNvPr>
          <p:cNvGrpSpPr/>
          <p:nvPr/>
        </p:nvGrpSpPr>
        <p:grpSpPr>
          <a:xfrm>
            <a:off x="3085572" y="1887480"/>
            <a:ext cx="6013812" cy="1992858"/>
            <a:chOff x="3085572" y="2034674"/>
            <a:chExt cx="6013812" cy="41778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3B00DCF-40B5-81EB-8334-C16F5AC5D737}"/>
                </a:ext>
              </a:extLst>
            </p:cNvPr>
            <p:cNvCxnSpPr>
              <a:cxnSpLocks/>
            </p:cNvCxnSpPr>
            <p:nvPr/>
          </p:nvCxnSpPr>
          <p:spPr>
            <a:xfrm>
              <a:off x="3085572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1DEF84F-9F45-5BAD-8320-288A8E51AE5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E1FAE86-38E8-A671-FB91-D26606B6AD97}"/>
                </a:ext>
              </a:extLst>
            </p:cNvPr>
            <p:cNvCxnSpPr>
              <a:cxnSpLocks/>
            </p:cNvCxnSpPr>
            <p:nvPr/>
          </p:nvCxnSpPr>
          <p:spPr>
            <a:xfrm>
              <a:off x="9099384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98F2380-CC50-90A2-ACFD-8C69D2A6C9EF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AEABB9F-BF2F-2336-D983-38636603E96E}"/>
              </a:ext>
            </a:extLst>
          </p:cNvPr>
          <p:cNvSpPr/>
          <p:nvPr/>
        </p:nvSpPr>
        <p:spPr>
          <a:xfrm>
            <a:off x="452719" y="4273126"/>
            <a:ext cx="11286562" cy="2113407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1A1CD7-F9EC-1E78-4750-957B1B5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F4BBC73-7422-82EB-7877-7B956BEBE7F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1823" y="4627800"/>
            <a:ext cx="10656099" cy="375923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B4975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ED4540C-743F-298F-6537-5E2C050CC8C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85890" y="5088164"/>
            <a:ext cx="10656087" cy="98944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A022D43-D608-673B-2F3C-59E6B086B032}"/>
              </a:ext>
            </a:extLst>
          </p:cNvPr>
          <p:cNvGrpSpPr/>
          <p:nvPr userDrawn="1"/>
        </p:nvGrpSpPr>
        <p:grpSpPr>
          <a:xfrm>
            <a:off x="3085572" y="1887480"/>
            <a:ext cx="6013812" cy="1992858"/>
            <a:chOff x="3085572" y="2034674"/>
            <a:chExt cx="6013812" cy="4177896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DA6BC4-EDED-197A-8FE3-A89515B5AA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5572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77F6F45-7DB8-95E4-F7EA-707C1A2DC0A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5F6FADC-1793-6ABD-037F-EEFA13B59E1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099384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F81A729-0A04-764D-BA92-F14C2504BDC9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0DC8357-F16F-F673-D2E0-53B306836036}"/>
              </a:ext>
            </a:extLst>
          </p:cNvPr>
          <p:cNvSpPr/>
          <p:nvPr userDrawn="1"/>
        </p:nvSpPr>
        <p:spPr>
          <a:xfrm>
            <a:off x="452719" y="4273126"/>
            <a:ext cx="11286562" cy="2113407"/>
          </a:xfrm>
          <a:prstGeom prst="rect">
            <a:avLst/>
          </a:prstGeom>
          <a:solidFill>
            <a:schemeClr val="bg2"/>
          </a:solidFill>
          <a:ln w="19050">
            <a:solidFill>
              <a:srgbClr val="ECD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FED3BA4-D961-1426-B9C5-51C3F725A1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61110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15">
            <a:extLst>
              <a:ext uri="{FF2B5EF4-FFF2-40B4-BE49-F238E27FC236}">
                <a16:creationId xmlns:a16="http://schemas.microsoft.com/office/drawing/2014/main" id="{E65FE1A7-1110-A76D-BA9B-5E4DFD03716D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-104317" y="1965718"/>
            <a:ext cx="4104205" cy="4246854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11" name="Tijdelijke aanduiding voor afbeelding 15">
            <a:extLst>
              <a:ext uri="{FF2B5EF4-FFF2-40B4-BE49-F238E27FC236}">
                <a16:creationId xmlns:a16="http://schemas.microsoft.com/office/drawing/2014/main" id="{B47FE1AD-3C7D-4048-2D7E-01B9D3A0E74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159623" y="1965718"/>
            <a:ext cx="3863789" cy="4246854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12" name="Tijdelijke aanduiding voor afbeelding 15">
            <a:extLst>
              <a:ext uri="{FF2B5EF4-FFF2-40B4-BE49-F238E27FC236}">
                <a16:creationId xmlns:a16="http://schemas.microsoft.com/office/drawing/2014/main" id="{BDE89A8E-1091-1F88-F049-0DDD6B1C526C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174181" y="1965718"/>
            <a:ext cx="4104205" cy="4246854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08023A3-BEBD-8AE7-6CF5-39FD0C1602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3D4270-FC4B-76A0-096B-6557BC96D423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294F1A2-0CA7-246A-8BCB-52789E2BD79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6993095-5359-3683-A1D3-828A99DFB253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1C3CAAF-692F-A7F6-AF9E-3FAAA40A492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C2686A-19D9-044C-84DA-E1551324667C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D73708F-E54E-8883-3E51-F1E591EF4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995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humbnails w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461C5229-48D4-DF68-AC34-351B32BC7021}"/>
              </a:ext>
            </a:extLst>
          </p:cNvPr>
          <p:cNvGrpSpPr/>
          <p:nvPr/>
        </p:nvGrpSpPr>
        <p:grpSpPr>
          <a:xfrm>
            <a:off x="4159625" y="2034674"/>
            <a:ext cx="3863788" cy="4102465"/>
            <a:chOff x="4159625" y="2034674"/>
            <a:chExt cx="3863788" cy="4177896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882220-7032-9E62-8985-529F63941BEE}"/>
                </a:ext>
              </a:extLst>
            </p:cNvPr>
            <p:cNvCxnSpPr>
              <a:cxnSpLocks/>
            </p:cNvCxnSpPr>
            <p:nvPr/>
          </p:nvCxnSpPr>
          <p:spPr>
            <a:xfrm>
              <a:off x="4159625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0696AFA-3B5A-6496-3C3C-08605DEA1489}"/>
                </a:ext>
              </a:extLst>
            </p:cNvPr>
            <p:cNvCxnSpPr>
              <a:cxnSpLocks/>
            </p:cNvCxnSpPr>
            <p:nvPr/>
          </p:nvCxnSpPr>
          <p:spPr>
            <a:xfrm>
              <a:off x="8023413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jdelijke aanduiding voor tekst 6">
            <a:extLst>
              <a:ext uri="{FF2B5EF4-FFF2-40B4-BE49-F238E27FC236}">
                <a16:creationId xmlns:a16="http://schemas.microsoft.com/office/drawing/2014/main" id="{045EC0A2-A0AD-B2B1-E318-C9B6137BFDF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95299" y="4629864"/>
            <a:ext cx="3234226" cy="44579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nl-BE" dirty="0"/>
              <a:t>Item 1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63C1CDF-BAB4-AFB9-9EE1-32717B93AC9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77017" y="4629864"/>
            <a:ext cx="3234226" cy="44579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nl-BE" dirty="0"/>
              <a:t>Item 2</a:t>
            </a:r>
          </a:p>
        </p:txBody>
      </p:sp>
      <p:sp>
        <p:nvSpPr>
          <p:cNvPr id="11" name="Tijdelijke aanduiding voor tekst 6">
            <a:extLst>
              <a:ext uri="{FF2B5EF4-FFF2-40B4-BE49-F238E27FC236}">
                <a16:creationId xmlns:a16="http://schemas.microsoft.com/office/drawing/2014/main" id="{DA35603A-C40E-090A-806E-5742BA0292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367699" y="4629864"/>
            <a:ext cx="3234226" cy="44579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nl-BE" dirty="0"/>
              <a:t>Item 3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F9371C19-4380-0850-8256-B10EAFE191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01C9A4-DD90-4FDF-976E-3C151B9A0C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2E743CE-C835-64C2-A4ED-139B940FD666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E27E924-D56B-CDC4-2B24-2C4F08230BB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283547" y="2494569"/>
            <a:ext cx="1868861" cy="1868861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79E4864-F8D9-7D57-FBB0-E95D781C8EB6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5216639" y="2494569"/>
            <a:ext cx="1868861" cy="1868861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FDC0CA06-6138-260F-C0C8-52F76A1CD98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9067670" y="2494569"/>
            <a:ext cx="1868861" cy="1868861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4DF829-4FC9-4966-8523-F22ADB229EEB}"/>
              </a:ext>
            </a:extLst>
          </p:cNvPr>
          <p:cNvGrpSpPr/>
          <p:nvPr/>
        </p:nvGrpSpPr>
        <p:grpSpPr>
          <a:xfrm>
            <a:off x="4159625" y="2034674"/>
            <a:ext cx="3863788" cy="4102465"/>
            <a:chOff x="4159625" y="2034674"/>
            <a:chExt cx="3863788" cy="4177896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5603550-827A-73C8-42CF-2A2E2C869002}"/>
                </a:ext>
              </a:extLst>
            </p:cNvPr>
            <p:cNvCxnSpPr>
              <a:cxnSpLocks/>
            </p:cNvCxnSpPr>
            <p:nvPr/>
          </p:nvCxnSpPr>
          <p:spPr>
            <a:xfrm>
              <a:off x="4159625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4189E06-825A-3A7A-103E-00451125784D}"/>
                </a:ext>
              </a:extLst>
            </p:cNvPr>
            <p:cNvCxnSpPr>
              <a:cxnSpLocks/>
            </p:cNvCxnSpPr>
            <p:nvPr/>
          </p:nvCxnSpPr>
          <p:spPr>
            <a:xfrm>
              <a:off x="8023413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429E0FF-9C70-2FF2-18D3-A655BFD4E4B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F0E114-97A7-5F7F-5BF8-EB2CE69FBB77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AF5C0A-348A-246C-5A5B-A0A8C714408C}"/>
              </a:ext>
            </a:extLst>
          </p:cNvPr>
          <p:cNvGrpSpPr/>
          <p:nvPr userDrawn="1"/>
        </p:nvGrpSpPr>
        <p:grpSpPr>
          <a:xfrm>
            <a:off x="4159625" y="2034674"/>
            <a:ext cx="3863788" cy="4102465"/>
            <a:chOff x="4159625" y="2034674"/>
            <a:chExt cx="3863788" cy="417789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29D5BF0-7BF5-41AE-A355-553D62A99AA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159625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C8B4A13-0EDD-2000-75CD-25C4A2A87D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023413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E6ED532D-1D14-262F-3334-6F88BDE6B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20F56D8-D511-5996-EF68-EE7ED162D1F7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447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 Blue Sid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9B6D20B-AEF9-DFF6-3283-A6A84ABB1C97}"/>
              </a:ext>
            </a:extLst>
          </p:cNvPr>
          <p:cNvSpPr/>
          <p:nvPr/>
        </p:nvSpPr>
        <p:spPr>
          <a:xfrm>
            <a:off x="7403123" y="1887479"/>
            <a:ext cx="4338537" cy="4499055"/>
          </a:xfrm>
          <a:prstGeom prst="rect">
            <a:avLst/>
          </a:prstGeom>
          <a:solidFill>
            <a:srgbClr val="003974">
              <a:alpha val="8000"/>
            </a:srgbClr>
          </a:solidFill>
          <a:ln w="19050">
            <a:solidFill>
              <a:srgbClr val="003974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2">
            <a:extLst>
              <a:ext uri="{FF2B5EF4-FFF2-40B4-BE49-F238E27FC236}">
                <a16:creationId xmlns:a16="http://schemas.microsoft.com/office/drawing/2014/main" id="{00BF09A3-56C8-4CD7-12F1-6A8008311F85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2718" y="1887479"/>
            <a:ext cx="6534236" cy="4499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12D173EC-3DDD-FD5F-50E3-213B9F8649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E4A768A-AF40-1486-E66E-38DAF88D73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37232" y="2224220"/>
            <a:ext cx="3701184" cy="450307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8B29BB-77F8-36A8-F297-A2572E4B9E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7232" y="2777214"/>
            <a:ext cx="3701184" cy="32813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134F4A0-AFDC-A8A4-B504-F26F2E22B0EB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0081A29-2119-B6BD-454A-3DD3F5A8EF4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28651EA-4525-0924-6A99-DF1E3E934A4D}"/>
              </a:ext>
            </a:extLst>
          </p:cNvPr>
          <p:cNvSpPr/>
          <p:nvPr/>
        </p:nvSpPr>
        <p:spPr>
          <a:xfrm>
            <a:off x="7403123" y="1887479"/>
            <a:ext cx="4338537" cy="4499055"/>
          </a:xfrm>
          <a:prstGeom prst="rect">
            <a:avLst/>
          </a:prstGeom>
          <a:solidFill>
            <a:srgbClr val="003974">
              <a:alpha val="8000"/>
            </a:srgbClr>
          </a:solidFill>
          <a:ln w="19050">
            <a:solidFill>
              <a:srgbClr val="003974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915AE3-AAFD-2404-6ADA-2EC41881F65C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3C23E8B-6BA4-E868-670C-B7F0C1455D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FF3E1A-9BD6-F039-182D-E95DB20C665E}"/>
              </a:ext>
            </a:extLst>
          </p:cNvPr>
          <p:cNvSpPr/>
          <p:nvPr userDrawn="1"/>
        </p:nvSpPr>
        <p:spPr>
          <a:xfrm>
            <a:off x="7403123" y="1887479"/>
            <a:ext cx="4338537" cy="4499055"/>
          </a:xfrm>
          <a:prstGeom prst="rect">
            <a:avLst/>
          </a:prstGeom>
          <a:solidFill>
            <a:srgbClr val="003974">
              <a:alpha val="8000"/>
            </a:srgbClr>
          </a:solidFill>
          <a:ln w="19050">
            <a:solidFill>
              <a:srgbClr val="003974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F3ECA40-0E1D-60A4-8C57-8F7BDE5CEEBC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B01A915-CBA5-5D87-4B75-0A7B0340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34412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_Content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15">
            <a:extLst>
              <a:ext uri="{FF2B5EF4-FFF2-40B4-BE49-F238E27FC236}">
                <a16:creationId xmlns:a16="http://schemas.microsoft.com/office/drawing/2014/main" id="{9B31F668-9236-AB4A-8366-9E02A65170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-83127"/>
            <a:ext cx="6143268" cy="7012029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3" name="Shape 22">
            <a:extLst>
              <a:ext uri="{FF2B5EF4-FFF2-40B4-BE49-F238E27FC236}">
                <a16:creationId xmlns:a16="http://schemas.microsoft.com/office/drawing/2014/main" id="{1AA3A117-8C52-A184-451A-1D0146213EF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609" y="1887479"/>
            <a:ext cx="5197085" cy="4499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98DC4446-2B19-9A46-A5ED-EFF5312F85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5201975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5BE076-6DF5-7FA0-616C-CC51198CAFF2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1C94503-A97D-1609-8255-A4A8C431E8C3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70CD7-E539-5660-27F4-0E1D79B6F8F6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94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2">
            <a:extLst>
              <a:ext uri="{FF2B5EF4-FFF2-40B4-BE49-F238E27FC236}">
                <a16:creationId xmlns:a16="http://schemas.microsoft.com/office/drawing/2014/main" id="{E1C6B8C6-8A80-B447-9241-CA6BA8FD6D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3191" y="3505167"/>
            <a:ext cx="4937757" cy="9430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afbeelding 15">
            <a:extLst>
              <a:ext uri="{FF2B5EF4-FFF2-40B4-BE49-F238E27FC236}">
                <a16:creationId xmlns:a16="http://schemas.microsoft.com/office/drawing/2014/main" id="{9B31F668-9236-AB4A-8366-9E02A65170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61198" y="-83127"/>
            <a:ext cx="6097630" cy="7012029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04E7F5C-CC14-E692-F934-FDD47E0B9D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1868506"/>
            <a:ext cx="4937757" cy="1605287"/>
          </a:xfrm>
        </p:spPr>
        <p:txBody>
          <a:bodyPr>
            <a:normAutofit/>
          </a:bodyPr>
          <a:lstStyle>
            <a:lvl1pPr marL="0" indent="0" algn="ctr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3080E7-D5DE-D38D-2CF3-BB7E67BBD1CE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6AC96BD9-E6C2-E48B-1D7E-DF7456CFF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1AEA2C-52B3-7A2A-7DAE-38AE19B30B9B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70D5087E-9C88-58B1-54FF-2A1B4FA55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7F2102-7CD5-D0DF-E3CC-146471420F55}"/>
              </a:ext>
            </a:extLst>
          </p:cNvPr>
          <p:cNvSpPr/>
          <p:nvPr userDrawn="1"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80E0BED7-8CA3-5B22-AB07-73E07B172D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3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humbnails with Caption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AED7B3D-BAFD-144D-B303-5A3A86A43F89}"/>
              </a:ext>
            </a:extLst>
          </p:cNvPr>
          <p:cNvSpPr/>
          <p:nvPr userDrawn="1"/>
        </p:nvSpPr>
        <p:spPr>
          <a:xfrm flipV="1">
            <a:off x="-63568" y="-25873"/>
            <a:ext cx="12317506" cy="34778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1F5A97-99BC-56EF-36E4-9EDAB806365F}"/>
              </a:ext>
            </a:extLst>
          </p:cNvPr>
          <p:cNvSpPr/>
          <p:nvPr/>
        </p:nvSpPr>
        <p:spPr>
          <a:xfrm flipV="1">
            <a:off x="-63568" y="-48897"/>
            <a:ext cx="12317506" cy="34778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83FB73-88FB-617A-1AB3-FBC07DDC1901}"/>
              </a:ext>
            </a:extLst>
          </p:cNvPr>
          <p:cNvSpPr/>
          <p:nvPr/>
        </p:nvSpPr>
        <p:spPr>
          <a:xfrm flipV="1">
            <a:off x="-63568" y="-48897"/>
            <a:ext cx="12317506" cy="34778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jdelijke aanduiding voor tekst 6">
            <a:extLst>
              <a:ext uri="{FF2B5EF4-FFF2-40B4-BE49-F238E27FC236}">
                <a16:creationId xmlns:a16="http://schemas.microsoft.com/office/drawing/2014/main" id="{045EC0A2-A0AD-B2B1-E318-C9B6137BFDF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95299" y="4527176"/>
            <a:ext cx="2228142" cy="72165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B49759"/>
                </a:solidFill>
              </a:defRPr>
            </a:lvl1pPr>
          </a:lstStyle>
          <a:p>
            <a:r>
              <a:rPr lang="nl-BE" dirty="0"/>
              <a:t>Item 1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18559C3-98B3-AA7A-1977-46203733C27F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52946" y="2745676"/>
            <a:ext cx="1258888" cy="125888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63C1CDF-BAB4-AFB9-9EE1-32717B93AC9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06760" y="4527176"/>
            <a:ext cx="2251467" cy="72165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B49759"/>
                </a:solidFill>
              </a:defRPr>
            </a:lvl1pPr>
          </a:lstStyle>
          <a:p>
            <a:r>
              <a:rPr lang="nl-BE" dirty="0"/>
              <a:t>Item 2</a:t>
            </a:r>
          </a:p>
        </p:txBody>
      </p:sp>
      <p:sp>
        <p:nvSpPr>
          <p:cNvPr id="11" name="Tijdelijke aanduiding voor tekst 6">
            <a:extLst>
              <a:ext uri="{FF2B5EF4-FFF2-40B4-BE49-F238E27FC236}">
                <a16:creationId xmlns:a16="http://schemas.microsoft.com/office/drawing/2014/main" id="{DA35603A-C40E-090A-806E-5742BA0292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33773" y="4527176"/>
            <a:ext cx="2235917" cy="72165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B49759"/>
                </a:solidFill>
              </a:defRPr>
            </a:lvl1pPr>
          </a:lstStyle>
          <a:p>
            <a:r>
              <a:rPr lang="nl-BE" dirty="0"/>
              <a:t>Item 3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C244181-4692-06DD-6DF2-34E1DE0B3E2D}"/>
              </a:ext>
            </a:extLst>
          </p:cNvPr>
          <p:cNvGrpSpPr/>
          <p:nvPr/>
        </p:nvGrpSpPr>
        <p:grpSpPr>
          <a:xfrm>
            <a:off x="3181655" y="2034674"/>
            <a:ext cx="5828689" cy="3939780"/>
            <a:chOff x="3186548" y="2034674"/>
            <a:chExt cx="5828689" cy="417789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DE3B90B2-FC04-6872-CEF8-83DFA6654CB3}"/>
                </a:ext>
              </a:extLst>
            </p:cNvPr>
            <p:cNvCxnSpPr>
              <a:cxnSpLocks/>
            </p:cNvCxnSpPr>
            <p:nvPr/>
          </p:nvCxnSpPr>
          <p:spPr>
            <a:xfrm>
              <a:off x="3186548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1077CF1-5331-DDFB-E9DE-244E4D3076D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0519BD2-FD95-E9A5-D201-810CA311766C}"/>
                </a:ext>
              </a:extLst>
            </p:cNvPr>
            <p:cNvCxnSpPr>
              <a:cxnSpLocks/>
            </p:cNvCxnSpPr>
            <p:nvPr/>
          </p:nvCxnSpPr>
          <p:spPr>
            <a:xfrm>
              <a:off x="9015237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ijdelijke aanduiding voor tekst 6">
            <a:extLst>
              <a:ext uri="{FF2B5EF4-FFF2-40B4-BE49-F238E27FC236}">
                <a16:creationId xmlns:a16="http://schemas.microsoft.com/office/drawing/2014/main" id="{8B5E87C0-DC7A-1A75-FA06-39D57E78989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357897" y="4527176"/>
            <a:ext cx="2235917" cy="72165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B49759"/>
                </a:solidFill>
              </a:defRPr>
            </a:lvl1pPr>
          </a:lstStyle>
          <a:p>
            <a:r>
              <a:rPr lang="nl-BE" dirty="0"/>
              <a:t>Item 4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0CAD371A-73FD-FD90-D577-93B6F7510B2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051477" y="2689599"/>
            <a:ext cx="1258888" cy="125888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id="{BEE9A1F7-F50A-D0CC-3FFC-1DC1DD0F0AF3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951152" y="2689599"/>
            <a:ext cx="1258888" cy="125888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B73F1E82-1540-15FD-95C5-110E04125F68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9938844" y="2689599"/>
            <a:ext cx="1258888" cy="125888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1FBF47-B243-C03A-C9FC-3DB2EC2B541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2F74ECC-0CE2-C562-C910-EEFADA65B281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C9B11CF-1F40-40C3-EF4A-A5FB64A69D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79160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C5B8B44-B069-89A6-C456-8D0F4991D7E6}"/>
              </a:ext>
            </a:extLst>
          </p:cNvPr>
          <p:cNvGrpSpPr/>
          <p:nvPr/>
        </p:nvGrpSpPr>
        <p:grpSpPr>
          <a:xfrm>
            <a:off x="3181655" y="2034674"/>
            <a:ext cx="5828689" cy="3939780"/>
            <a:chOff x="3186548" y="2034674"/>
            <a:chExt cx="5828689" cy="41778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60FEE7D-60A3-9AD4-BA28-52B3C3975FEC}"/>
                </a:ext>
              </a:extLst>
            </p:cNvPr>
            <p:cNvCxnSpPr>
              <a:cxnSpLocks/>
            </p:cNvCxnSpPr>
            <p:nvPr/>
          </p:nvCxnSpPr>
          <p:spPr>
            <a:xfrm>
              <a:off x="3186548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C890B12-83D8-42FC-22BE-B8BC644E0D9F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E41425-D913-D236-028D-954A70D3EA98}"/>
                </a:ext>
              </a:extLst>
            </p:cNvPr>
            <p:cNvCxnSpPr>
              <a:cxnSpLocks/>
            </p:cNvCxnSpPr>
            <p:nvPr/>
          </p:nvCxnSpPr>
          <p:spPr>
            <a:xfrm>
              <a:off x="9015237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AA616825-09FB-AC8C-0EB9-E343F0A9E34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9BA990-0757-CBC5-520F-93430BBD492F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2DF52F1-A687-3227-2D1B-260114CAD661}"/>
              </a:ext>
            </a:extLst>
          </p:cNvPr>
          <p:cNvGrpSpPr/>
          <p:nvPr userDrawn="1"/>
        </p:nvGrpSpPr>
        <p:grpSpPr>
          <a:xfrm>
            <a:off x="3181655" y="2034674"/>
            <a:ext cx="5828689" cy="3939780"/>
            <a:chOff x="3186548" y="2034674"/>
            <a:chExt cx="5828689" cy="4177896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5A12055-23CE-8B02-2D23-B93136B64F3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186548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6DCC03-FD0C-79BB-C305-E23CC9940E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096000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78749F-486D-5A00-4617-C2E5043B232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015237" y="2034674"/>
              <a:ext cx="0" cy="4177896"/>
            </a:xfrm>
            <a:prstGeom prst="line">
              <a:avLst/>
            </a:prstGeom>
            <a:ln w="15875">
              <a:solidFill>
                <a:srgbClr val="ECDA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1B5DD4FD-00A6-0136-E1C4-C2EF522B0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D651FB-AD66-540E-2079-95045B78F62F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583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7A60A-39D0-F447-96EC-2C2F249CB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350" y="2473569"/>
            <a:ext cx="5207344" cy="3912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E5EE959-F782-D75A-5A21-33233E77CA07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47349" y="1877662"/>
            <a:ext cx="5207345" cy="52894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 spc="-5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C05F4E91-27C8-1F25-2DF4-4E7B80784B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C67E0C-1751-C864-82AA-7DDFEAC7ABF2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C9CCC68-69D9-F4F3-9AC9-1D49B22D20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92FF6E8-57F1-5B28-6704-1E11C892FA8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539610" y="2473569"/>
            <a:ext cx="5207344" cy="3912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331BBF5-58D9-28DF-B79B-4FB76D36785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539609" y="1877662"/>
            <a:ext cx="5207345" cy="52894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 spc="-5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73713DB-316A-689D-CACF-1E068A916102}"/>
              </a:ext>
            </a:extLst>
          </p:cNvPr>
          <p:cNvCxnSpPr>
            <a:cxnSpLocks/>
          </p:cNvCxnSpPr>
          <p:nvPr/>
        </p:nvCxnSpPr>
        <p:spPr>
          <a:xfrm>
            <a:off x="6096000" y="1877662"/>
            <a:ext cx="0" cy="4508872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F90C27-BE73-DD5A-DD84-E3C5B1E6341F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7CD32F4-B236-18A1-6AAD-F224F11086E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6FE7D3-0D09-7BDE-88B8-699F2CA494E1}"/>
              </a:ext>
            </a:extLst>
          </p:cNvPr>
          <p:cNvCxnSpPr>
            <a:cxnSpLocks/>
          </p:cNvCxnSpPr>
          <p:nvPr/>
        </p:nvCxnSpPr>
        <p:spPr>
          <a:xfrm>
            <a:off x="6096000" y="1877662"/>
            <a:ext cx="0" cy="4508872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71993-8620-51C3-290A-D538BAB3AB1D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C30AAD5-F80E-0CD0-7B8A-6213430BC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9A4027-D321-9B85-7CDC-8F398AD23E31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77662"/>
            <a:ext cx="0" cy="4508872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54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_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3D39CE0D-4DDF-063C-0127-61F6D6A813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7326" y="471464"/>
            <a:ext cx="10664260" cy="639016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3" name="Chart Placeholder 6">
            <a:extLst>
              <a:ext uri="{FF2B5EF4-FFF2-40B4-BE49-F238E27FC236}">
                <a16:creationId xmlns:a16="http://schemas.microsoft.com/office/drawing/2014/main" id="{70B376E1-FA4D-73C6-84BF-DC03CD79623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653988"/>
            <a:ext cx="10547350" cy="463092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96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_List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2">
            <a:extLst>
              <a:ext uri="{FF2B5EF4-FFF2-40B4-BE49-F238E27FC236}">
                <a16:creationId xmlns:a16="http://schemas.microsoft.com/office/drawing/2014/main" id="{E1C6B8C6-8A80-B447-9241-CA6BA8FD6D1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801906" y="2034674"/>
            <a:ext cx="3680903" cy="9729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sp>
        <p:nvSpPr>
          <p:cNvPr id="5" name="Tijdelijke aanduiding voor afbeelding 15">
            <a:extLst>
              <a:ext uri="{FF2B5EF4-FFF2-40B4-BE49-F238E27FC236}">
                <a16:creationId xmlns:a16="http://schemas.microsoft.com/office/drawing/2014/main" id="{9B31F668-9236-AB4A-8366-9E02A65170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-83127"/>
            <a:ext cx="6143268" cy="7012029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7" name="Shape 22">
            <a:extLst>
              <a:ext uri="{FF2B5EF4-FFF2-40B4-BE49-F238E27FC236}">
                <a16:creationId xmlns:a16="http://schemas.microsoft.com/office/drawing/2014/main" id="{04399104-6409-F814-70A4-FC51921CD74E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1801906" y="3603059"/>
            <a:ext cx="3680903" cy="9729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sp>
        <p:nvSpPr>
          <p:cNvPr id="10" name="Shape 22">
            <a:extLst>
              <a:ext uri="{FF2B5EF4-FFF2-40B4-BE49-F238E27FC236}">
                <a16:creationId xmlns:a16="http://schemas.microsoft.com/office/drawing/2014/main" id="{08BFE0EC-02DC-5483-B550-1B2ED2276BB5}"/>
              </a:ext>
            </a:extLst>
          </p:cNvPr>
          <p:cNvSpPr txBox="1">
            <a:spLocks noGrp="1"/>
          </p:cNvSpPr>
          <p:nvPr>
            <p:ph type="body" idx="15" hasCustomPrompt="1"/>
          </p:nvPr>
        </p:nvSpPr>
        <p:spPr>
          <a:xfrm>
            <a:off x="1801906" y="5212691"/>
            <a:ext cx="3680903" cy="9729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 panose="020B0604020202020204" pitchFamily="34" charset="0"/>
              <a:buNone/>
              <a:defRPr sz="2000" b="0" i="0" u="none" strike="noStrike" cap="none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add text</a:t>
            </a:r>
            <a:endParaRPr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2CF22A7-20CF-3B74-3BB3-8A16042B97E6}"/>
              </a:ext>
            </a:extLst>
          </p:cNvPr>
          <p:cNvCxnSpPr/>
          <p:nvPr/>
        </p:nvCxnSpPr>
        <p:spPr>
          <a:xfrm>
            <a:off x="612775" y="3307537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7B0D5FC-CA56-B73C-6E50-B6C960923DE6}"/>
              </a:ext>
            </a:extLst>
          </p:cNvPr>
          <p:cNvCxnSpPr/>
          <p:nvPr/>
        </p:nvCxnSpPr>
        <p:spPr>
          <a:xfrm>
            <a:off x="612775" y="4885011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0C050-AD78-6DDA-6BCF-725F25428C1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775" y="2034673"/>
            <a:ext cx="972985" cy="972985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5805FE-5F6E-F164-4E52-B71764CDAD3A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12775" y="3599014"/>
            <a:ext cx="972985" cy="972985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A9FE27E-4035-037B-6782-1492F912D4F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2775" y="5212660"/>
            <a:ext cx="972985" cy="972985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D57622AB-4371-41F7-4FE8-2C39392E5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719" y="471464"/>
            <a:ext cx="5151037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rgbClr val="00397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129FF5-32AE-9FEA-1C6C-C32026A8DD43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A4ACC1D-9BB4-48FA-6E58-13CA1CBE29EA}"/>
              </a:ext>
            </a:extLst>
          </p:cNvPr>
          <p:cNvCxnSpPr/>
          <p:nvPr/>
        </p:nvCxnSpPr>
        <p:spPr>
          <a:xfrm>
            <a:off x="612775" y="3307537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9240F58-AA12-C7FB-AE4B-BD77C860DFCF}"/>
              </a:ext>
            </a:extLst>
          </p:cNvPr>
          <p:cNvCxnSpPr/>
          <p:nvPr/>
        </p:nvCxnSpPr>
        <p:spPr>
          <a:xfrm>
            <a:off x="612775" y="4885011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24973A-E558-E9BE-31D3-2C1613F5DF6D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3B78CF4-7796-2AE7-0241-19E45A61FE87}"/>
              </a:ext>
            </a:extLst>
          </p:cNvPr>
          <p:cNvCxnSpPr/>
          <p:nvPr userDrawn="1"/>
        </p:nvCxnSpPr>
        <p:spPr>
          <a:xfrm>
            <a:off x="612775" y="3307537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FD7B03-05A7-B0C5-2ED4-DD59C6529302}"/>
              </a:ext>
            </a:extLst>
          </p:cNvPr>
          <p:cNvCxnSpPr/>
          <p:nvPr userDrawn="1"/>
        </p:nvCxnSpPr>
        <p:spPr>
          <a:xfrm>
            <a:off x="612775" y="4885011"/>
            <a:ext cx="4913966" cy="0"/>
          </a:xfrm>
          <a:prstGeom prst="line">
            <a:avLst/>
          </a:prstGeom>
          <a:ln w="15875">
            <a:solidFill>
              <a:srgbClr val="ECDA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907111-F137-9A2B-3C50-E8530444E2B4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77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w Bor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14BC98F-5B1B-E3A3-9782-5172742D6979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D77084-790B-2ACC-D402-32EE2EA9510B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C63F15-FFF7-2152-5048-FF4C85F88588}"/>
              </a:ext>
            </a:extLst>
          </p:cNvPr>
          <p:cNvSpPr/>
          <p:nvPr userDrawn="1"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9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5">
            <a:extLst>
              <a:ext uri="{FF2B5EF4-FFF2-40B4-BE49-F238E27FC236}">
                <a16:creationId xmlns:a16="http://schemas.microsoft.com/office/drawing/2014/main" id="{7EEFD750-96A8-B988-56B3-5747A25927A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71385" y="1965718"/>
            <a:ext cx="6148381" cy="4246854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7" name="Tijdelijke aanduiding voor afbeelding 15">
            <a:extLst>
              <a:ext uri="{FF2B5EF4-FFF2-40B4-BE49-F238E27FC236}">
                <a16:creationId xmlns:a16="http://schemas.microsoft.com/office/drawing/2014/main" id="{7C4DB2CB-471B-DDC3-1761-E897EEE132D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27764" y="1965718"/>
            <a:ext cx="6148380" cy="4246854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97E8077C-8DAC-97B9-91CE-CC22997414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98B613E-AA5F-B3FB-38AA-A265F4F228B6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4FA795D-467B-C5E3-5333-50E04DEB96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538060-9C28-050B-189C-ADC21CB85C1D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3E601B0-3DAE-D99A-D010-D95458ECE62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D61C6C-CB60-DD88-B1AF-CBCF41257A7B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17251F1-1270-2A11-3821-B5C61C18D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9700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C7853E7E-BD01-CED1-B1E5-A540115C772A}"/>
              </a:ext>
            </a:extLst>
          </p:cNvPr>
          <p:cNvSpPr/>
          <p:nvPr userDrawn="1"/>
        </p:nvSpPr>
        <p:spPr>
          <a:xfrm flipV="1">
            <a:off x="-63568" y="-31376"/>
            <a:ext cx="12317506" cy="45667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F90354-9133-223C-B58F-BF21931CFA30}"/>
              </a:ext>
            </a:extLst>
          </p:cNvPr>
          <p:cNvSpPr/>
          <p:nvPr/>
        </p:nvSpPr>
        <p:spPr>
          <a:xfrm flipV="1">
            <a:off x="-63568" y="-31376"/>
            <a:ext cx="12317506" cy="45667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B680A03-6A8D-6529-81A9-DA00CBC6C22B}"/>
              </a:ext>
            </a:extLst>
          </p:cNvPr>
          <p:cNvSpPr/>
          <p:nvPr/>
        </p:nvSpPr>
        <p:spPr>
          <a:xfrm flipV="1">
            <a:off x="-63568" y="-31376"/>
            <a:ext cx="12317506" cy="45667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Rechte verbindingslijn 51">
            <a:extLst>
              <a:ext uri="{FF2B5EF4-FFF2-40B4-BE49-F238E27FC236}">
                <a16:creationId xmlns:a16="http://schemas.microsoft.com/office/drawing/2014/main" id="{05779E3F-9EA7-E424-39B8-202ABE90682E}"/>
              </a:ext>
            </a:extLst>
          </p:cNvPr>
          <p:cNvCxnSpPr>
            <a:cxnSpLocks/>
          </p:cNvCxnSpPr>
          <p:nvPr/>
        </p:nvCxnSpPr>
        <p:spPr>
          <a:xfrm>
            <a:off x="7527434" y="4534783"/>
            <a:ext cx="2872409" cy="605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EDB679-5804-A72A-08D4-ABC4181661E6}"/>
              </a:ext>
            </a:extLst>
          </p:cNvPr>
          <p:cNvGrpSpPr/>
          <p:nvPr/>
        </p:nvGrpSpPr>
        <p:grpSpPr>
          <a:xfrm>
            <a:off x="-63568" y="4425531"/>
            <a:ext cx="12469091" cy="218504"/>
            <a:chOff x="-63568" y="4425531"/>
            <a:chExt cx="12469091" cy="218504"/>
          </a:xfrm>
        </p:grpSpPr>
        <p:sp>
          <p:nvSpPr>
            <p:cNvPr id="2" name="Ovaal 19">
              <a:extLst>
                <a:ext uri="{FF2B5EF4-FFF2-40B4-BE49-F238E27FC236}">
                  <a16:creationId xmlns:a16="http://schemas.microsoft.com/office/drawing/2014/main" id="{09D089D1-3266-D460-CDF7-15071013FABA}"/>
                </a:ext>
              </a:extLst>
            </p:cNvPr>
            <p:cNvSpPr/>
            <p:nvPr/>
          </p:nvSpPr>
          <p:spPr>
            <a:xfrm>
              <a:off x="1485036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3" name="Rechte verbindingslijn 20">
              <a:extLst>
                <a:ext uri="{FF2B5EF4-FFF2-40B4-BE49-F238E27FC236}">
                  <a16:creationId xmlns:a16="http://schemas.microsoft.com/office/drawing/2014/main" id="{E03AF997-06BE-D1F2-BF29-7B2FDB534072}"/>
                </a:ext>
              </a:extLst>
            </p:cNvPr>
            <p:cNvCxnSpPr>
              <a:cxnSpLocks/>
            </p:cNvCxnSpPr>
            <p:nvPr/>
          </p:nvCxnSpPr>
          <p:spPr>
            <a:xfrm>
              <a:off x="-63568" y="4535388"/>
              <a:ext cx="1598942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al 25">
              <a:extLst>
                <a:ext uri="{FF2B5EF4-FFF2-40B4-BE49-F238E27FC236}">
                  <a16:creationId xmlns:a16="http://schemas.microsoft.com/office/drawing/2014/main" id="{3E4E7BCA-D8DE-A3E0-09F3-AFDAA956E0E0}"/>
                </a:ext>
              </a:extLst>
            </p:cNvPr>
            <p:cNvSpPr/>
            <p:nvPr/>
          </p:nvSpPr>
          <p:spPr>
            <a:xfrm>
              <a:off x="4509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5" name="Rechte verbindingslijn 26">
              <a:extLst>
                <a:ext uri="{FF2B5EF4-FFF2-40B4-BE49-F238E27FC236}">
                  <a16:creationId xmlns:a16="http://schemas.microsoft.com/office/drawing/2014/main" id="{AF7E18BC-018C-CFB2-77FD-6EA800E286C9}"/>
                </a:ext>
              </a:extLst>
            </p:cNvPr>
            <p:cNvCxnSpPr>
              <a:cxnSpLocks/>
            </p:cNvCxnSpPr>
            <p:nvPr/>
          </p:nvCxnSpPr>
          <p:spPr>
            <a:xfrm>
              <a:off x="16854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al 48">
              <a:extLst>
                <a:ext uri="{FF2B5EF4-FFF2-40B4-BE49-F238E27FC236}">
                  <a16:creationId xmlns:a16="http://schemas.microsoft.com/office/drawing/2014/main" id="{85782DA8-2816-D796-FD93-5D6F380FD07C}"/>
                </a:ext>
              </a:extLst>
            </p:cNvPr>
            <p:cNvSpPr/>
            <p:nvPr/>
          </p:nvSpPr>
          <p:spPr>
            <a:xfrm>
              <a:off x="74435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7" name="Rechte verbindingslijn 49">
              <a:extLst>
                <a:ext uri="{FF2B5EF4-FFF2-40B4-BE49-F238E27FC236}">
                  <a16:creationId xmlns:a16="http://schemas.microsoft.com/office/drawing/2014/main" id="{71ED14B2-439A-CA7A-BD8C-358F90A6B363}"/>
                </a:ext>
              </a:extLst>
            </p:cNvPr>
            <p:cNvCxnSpPr>
              <a:cxnSpLocks/>
            </p:cNvCxnSpPr>
            <p:nvPr/>
          </p:nvCxnSpPr>
          <p:spPr>
            <a:xfrm>
              <a:off x="46191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al 50">
              <a:extLst>
                <a:ext uri="{FF2B5EF4-FFF2-40B4-BE49-F238E27FC236}">
                  <a16:creationId xmlns:a16="http://schemas.microsoft.com/office/drawing/2014/main" id="{8C37CA0F-6CF6-7B97-421E-5652D4B9D8D8}"/>
                </a:ext>
              </a:extLst>
            </p:cNvPr>
            <p:cNvSpPr/>
            <p:nvPr/>
          </p:nvSpPr>
          <p:spPr>
            <a:xfrm>
              <a:off x="10351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11" name="Rechte verbindingslijn 20">
              <a:extLst>
                <a:ext uri="{FF2B5EF4-FFF2-40B4-BE49-F238E27FC236}">
                  <a16:creationId xmlns:a16="http://schemas.microsoft.com/office/drawing/2014/main" id="{82D42528-1EF5-A294-854D-8140EA3EECCE}"/>
                </a:ext>
              </a:extLst>
            </p:cNvPr>
            <p:cNvCxnSpPr>
              <a:cxnSpLocks/>
            </p:cNvCxnSpPr>
            <p:nvPr/>
          </p:nvCxnSpPr>
          <p:spPr>
            <a:xfrm>
              <a:off x="10467147" y="4535388"/>
              <a:ext cx="1938376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jdelijke aanduiding voor tekst 31">
            <a:extLst>
              <a:ext uri="{FF2B5EF4-FFF2-40B4-BE49-F238E27FC236}">
                <a16:creationId xmlns:a16="http://schemas.microsoft.com/office/drawing/2014/main" id="{9A6F80C1-DEED-007B-AB9D-69F4B1F384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7886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1</a:t>
            </a:r>
            <a:endParaRPr lang="nl-BE" dirty="0"/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D4B97BB2-ABDE-FA15-202B-4AEACDA9591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82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14E407F1-B09B-E65C-FD5D-972324F8610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557149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18" name="Tijdelijke aanduiding voor afbeelding 3">
            <a:extLst>
              <a:ext uri="{FF2B5EF4-FFF2-40B4-BE49-F238E27FC236}">
                <a16:creationId xmlns:a16="http://schemas.microsoft.com/office/drawing/2014/main" id="{0F362003-1A70-BBAF-6756-912B6B55F3A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500765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  <a:p>
            <a:endParaRPr lang="nl-BE" dirty="0"/>
          </a:p>
        </p:txBody>
      </p:sp>
      <p:sp>
        <p:nvSpPr>
          <p:cNvPr id="19" name="Tijdelijke aanduiding voor afbeelding 3">
            <a:extLst>
              <a:ext uri="{FF2B5EF4-FFF2-40B4-BE49-F238E27FC236}">
                <a16:creationId xmlns:a16="http://schemas.microsoft.com/office/drawing/2014/main" id="{ADD8217C-1718-FC8B-7EF5-D54B4D63D5E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406803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  <a:p>
            <a:endParaRPr lang="nl-BE" dirty="0"/>
          </a:p>
        </p:txBody>
      </p:sp>
      <p:sp>
        <p:nvSpPr>
          <p:cNvPr id="20" name="Tijdelijke aanduiding voor tekst 31">
            <a:extLst>
              <a:ext uri="{FF2B5EF4-FFF2-40B4-BE49-F238E27FC236}">
                <a16:creationId xmlns:a16="http://schemas.microsoft.com/office/drawing/2014/main" id="{D4822F2C-244C-7DEF-18DC-E476599AC34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2720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758B34A3-A04A-3300-66BA-AE351BBE3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2C90F60-4147-9DEE-0E5F-F81DAA3C5121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5575E4D1-7573-B404-086E-3DF53F69890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43" name="Tijdelijke aanduiding voor tekst 31">
            <a:extLst>
              <a:ext uri="{FF2B5EF4-FFF2-40B4-BE49-F238E27FC236}">
                <a16:creationId xmlns:a16="http://schemas.microsoft.com/office/drawing/2014/main" id="{27615DA7-B681-BD95-CA63-E875F4A737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13824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2</a:t>
            </a:r>
            <a:endParaRPr lang="nl-BE" dirty="0"/>
          </a:p>
        </p:txBody>
      </p:sp>
      <p:sp>
        <p:nvSpPr>
          <p:cNvPr id="44" name="Tijdelijke aanduiding voor tekst 31">
            <a:extLst>
              <a:ext uri="{FF2B5EF4-FFF2-40B4-BE49-F238E27FC236}">
                <a16:creationId xmlns:a16="http://schemas.microsoft.com/office/drawing/2014/main" id="{E8219BFB-B1C7-9F61-5DC5-5C09905E8A4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18658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45" name="Tijdelijke aanduiding voor tekst 31">
            <a:extLst>
              <a:ext uri="{FF2B5EF4-FFF2-40B4-BE49-F238E27FC236}">
                <a16:creationId xmlns:a16="http://schemas.microsoft.com/office/drawing/2014/main" id="{5E400277-6001-F56B-033B-5E1FAF3AA3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55281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3</a:t>
            </a:r>
            <a:endParaRPr lang="nl-BE" dirty="0"/>
          </a:p>
        </p:txBody>
      </p:sp>
      <p:sp>
        <p:nvSpPr>
          <p:cNvPr id="46" name="Tijdelijke aanduiding voor tekst 31">
            <a:extLst>
              <a:ext uri="{FF2B5EF4-FFF2-40B4-BE49-F238E27FC236}">
                <a16:creationId xmlns:a16="http://schemas.microsoft.com/office/drawing/2014/main" id="{4ADD1D92-E5B3-2872-9357-696CDE9CE7F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55281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47" name="Tijdelijke aanduiding voor tekst 31">
            <a:extLst>
              <a:ext uri="{FF2B5EF4-FFF2-40B4-BE49-F238E27FC236}">
                <a16:creationId xmlns:a16="http://schemas.microsoft.com/office/drawing/2014/main" id="{9A1E9689-0A48-5B0F-E35A-2B4D7FD96C7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269491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4</a:t>
            </a:r>
            <a:endParaRPr lang="nl-BE" dirty="0"/>
          </a:p>
        </p:txBody>
      </p:sp>
      <p:sp>
        <p:nvSpPr>
          <p:cNvPr id="48" name="Tijdelijke aanduiding voor tekst 31">
            <a:extLst>
              <a:ext uri="{FF2B5EF4-FFF2-40B4-BE49-F238E27FC236}">
                <a16:creationId xmlns:a16="http://schemas.microsoft.com/office/drawing/2014/main" id="{3146F80F-5760-42FB-E608-26E70A372F8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74325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cxnSp>
        <p:nvCxnSpPr>
          <p:cNvPr id="14" name="Rechte verbindingslijn 51">
            <a:extLst>
              <a:ext uri="{FF2B5EF4-FFF2-40B4-BE49-F238E27FC236}">
                <a16:creationId xmlns:a16="http://schemas.microsoft.com/office/drawing/2014/main" id="{DF8511EE-B8CB-82C9-4EEE-24944AFB2320}"/>
              </a:ext>
            </a:extLst>
          </p:cNvPr>
          <p:cNvCxnSpPr>
            <a:cxnSpLocks/>
          </p:cNvCxnSpPr>
          <p:nvPr/>
        </p:nvCxnSpPr>
        <p:spPr>
          <a:xfrm>
            <a:off x="7527434" y="4534783"/>
            <a:ext cx="2872409" cy="605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7016798-5DFB-6754-4F5E-C793C86AAF6A}"/>
              </a:ext>
            </a:extLst>
          </p:cNvPr>
          <p:cNvGrpSpPr/>
          <p:nvPr/>
        </p:nvGrpSpPr>
        <p:grpSpPr>
          <a:xfrm>
            <a:off x="-63568" y="4425531"/>
            <a:ext cx="12469091" cy="218504"/>
            <a:chOff x="-63568" y="4425531"/>
            <a:chExt cx="12469091" cy="218504"/>
          </a:xfrm>
        </p:grpSpPr>
        <p:sp>
          <p:nvSpPr>
            <p:cNvPr id="21" name="Ovaal 19">
              <a:extLst>
                <a:ext uri="{FF2B5EF4-FFF2-40B4-BE49-F238E27FC236}">
                  <a16:creationId xmlns:a16="http://schemas.microsoft.com/office/drawing/2014/main" id="{62115228-F17C-6BC7-DA64-088799F106D1}"/>
                </a:ext>
              </a:extLst>
            </p:cNvPr>
            <p:cNvSpPr/>
            <p:nvPr/>
          </p:nvSpPr>
          <p:spPr>
            <a:xfrm>
              <a:off x="1485036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22" name="Rechte verbindingslijn 20">
              <a:extLst>
                <a:ext uri="{FF2B5EF4-FFF2-40B4-BE49-F238E27FC236}">
                  <a16:creationId xmlns:a16="http://schemas.microsoft.com/office/drawing/2014/main" id="{1E2BA5A9-AF11-F5C5-2FEA-4A7B379B90A7}"/>
                </a:ext>
              </a:extLst>
            </p:cNvPr>
            <p:cNvCxnSpPr>
              <a:cxnSpLocks/>
            </p:cNvCxnSpPr>
            <p:nvPr/>
          </p:nvCxnSpPr>
          <p:spPr>
            <a:xfrm>
              <a:off x="-63568" y="4535388"/>
              <a:ext cx="1598942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al 25">
              <a:extLst>
                <a:ext uri="{FF2B5EF4-FFF2-40B4-BE49-F238E27FC236}">
                  <a16:creationId xmlns:a16="http://schemas.microsoft.com/office/drawing/2014/main" id="{91D5EF78-6B54-877E-BCE2-732F937881E2}"/>
                </a:ext>
              </a:extLst>
            </p:cNvPr>
            <p:cNvSpPr/>
            <p:nvPr/>
          </p:nvSpPr>
          <p:spPr>
            <a:xfrm>
              <a:off x="4509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24" name="Rechte verbindingslijn 26">
              <a:extLst>
                <a:ext uri="{FF2B5EF4-FFF2-40B4-BE49-F238E27FC236}">
                  <a16:creationId xmlns:a16="http://schemas.microsoft.com/office/drawing/2014/main" id="{1B5BE996-CB37-64ED-EC52-45B02F2406C3}"/>
                </a:ext>
              </a:extLst>
            </p:cNvPr>
            <p:cNvCxnSpPr>
              <a:cxnSpLocks/>
            </p:cNvCxnSpPr>
            <p:nvPr/>
          </p:nvCxnSpPr>
          <p:spPr>
            <a:xfrm>
              <a:off x="16854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al 48">
              <a:extLst>
                <a:ext uri="{FF2B5EF4-FFF2-40B4-BE49-F238E27FC236}">
                  <a16:creationId xmlns:a16="http://schemas.microsoft.com/office/drawing/2014/main" id="{812C50C2-F673-410D-D7E1-87FB84D71123}"/>
                </a:ext>
              </a:extLst>
            </p:cNvPr>
            <p:cNvSpPr/>
            <p:nvPr/>
          </p:nvSpPr>
          <p:spPr>
            <a:xfrm>
              <a:off x="74435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26" name="Rechte verbindingslijn 49">
              <a:extLst>
                <a:ext uri="{FF2B5EF4-FFF2-40B4-BE49-F238E27FC236}">
                  <a16:creationId xmlns:a16="http://schemas.microsoft.com/office/drawing/2014/main" id="{270F383F-CE36-DB29-4724-4E60F545666E}"/>
                </a:ext>
              </a:extLst>
            </p:cNvPr>
            <p:cNvCxnSpPr>
              <a:cxnSpLocks/>
            </p:cNvCxnSpPr>
            <p:nvPr/>
          </p:nvCxnSpPr>
          <p:spPr>
            <a:xfrm>
              <a:off x="46191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al 50">
              <a:extLst>
                <a:ext uri="{FF2B5EF4-FFF2-40B4-BE49-F238E27FC236}">
                  <a16:creationId xmlns:a16="http://schemas.microsoft.com/office/drawing/2014/main" id="{B41C196E-28E4-6A73-FA9D-C00D2DD77D24}"/>
                </a:ext>
              </a:extLst>
            </p:cNvPr>
            <p:cNvSpPr/>
            <p:nvPr/>
          </p:nvSpPr>
          <p:spPr>
            <a:xfrm>
              <a:off x="10351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28" name="Rechte verbindingslijn 20">
              <a:extLst>
                <a:ext uri="{FF2B5EF4-FFF2-40B4-BE49-F238E27FC236}">
                  <a16:creationId xmlns:a16="http://schemas.microsoft.com/office/drawing/2014/main" id="{79869FAC-C524-C686-85CC-66A31E6B12E4}"/>
                </a:ext>
              </a:extLst>
            </p:cNvPr>
            <p:cNvCxnSpPr>
              <a:cxnSpLocks/>
            </p:cNvCxnSpPr>
            <p:nvPr/>
          </p:nvCxnSpPr>
          <p:spPr>
            <a:xfrm>
              <a:off x="10467147" y="4535388"/>
              <a:ext cx="1938376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ijdelijke aanduiding voor tekst 31">
            <a:extLst>
              <a:ext uri="{FF2B5EF4-FFF2-40B4-BE49-F238E27FC236}">
                <a16:creationId xmlns:a16="http://schemas.microsoft.com/office/drawing/2014/main" id="{9FE1F178-AAB8-DA47-DE97-12C9DE9B2EC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7886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1</a:t>
            </a:r>
            <a:endParaRPr lang="nl-BE" dirty="0"/>
          </a:p>
        </p:txBody>
      </p:sp>
      <p:sp>
        <p:nvSpPr>
          <p:cNvPr id="30" name="Tijdelijke aanduiding voor afbeelding 3">
            <a:extLst>
              <a:ext uri="{FF2B5EF4-FFF2-40B4-BE49-F238E27FC236}">
                <a16:creationId xmlns:a16="http://schemas.microsoft.com/office/drawing/2014/main" id="{C198097B-3013-A985-9E48-EA67D4C06A2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82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31" name="Tijdelijke aanduiding voor afbeelding 3">
            <a:extLst>
              <a:ext uri="{FF2B5EF4-FFF2-40B4-BE49-F238E27FC236}">
                <a16:creationId xmlns:a16="http://schemas.microsoft.com/office/drawing/2014/main" id="{044368E6-1C28-1EF0-3657-C50254CBF67A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557149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sp>
        <p:nvSpPr>
          <p:cNvPr id="32" name="Tijdelijke aanduiding voor afbeelding 3">
            <a:extLst>
              <a:ext uri="{FF2B5EF4-FFF2-40B4-BE49-F238E27FC236}">
                <a16:creationId xmlns:a16="http://schemas.microsoft.com/office/drawing/2014/main" id="{DE3F2475-5CA5-0C0D-A965-A63A22887EF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500765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  <a:p>
            <a:endParaRPr lang="nl-BE" dirty="0"/>
          </a:p>
        </p:txBody>
      </p:sp>
      <p:sp>
        <p:nvSpPr>
          <p:cNvPr id="33" name="Tijdelijke aanduiding voor afbeelding 3">
            <a:extLst>
              <a:ext uri="{FF2B5EF4-FFF2-40B4-BE49-F238E27FC236}">
                <a16:creationId xmlns:a16="http://schemas.microsoft.com/office/drawing/2014/main" id="{F660C39A-E26C-1385-ACFF-AD20F4ACA2F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406803" y="2107568"/>
            <a:ext cx="2124000" cy="2124000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  <a:p>
            <a:endParaRPr lang="nl-BE" dirty="0"/>
          </a:p>
        </p:txBody>
      </p:sp>
      <p:sp>
        <p:nvSpPr>
          <p:cNvPr id="34" name="Tijdelijke aanduiding voor tekst 31">
            <a:extLst>
              <a:ext uri="{FF2B5EF4-FFF2-40B4-BE49-F238E27FC236}">
                <a16:creationId xmlns:a16="http://schemas.microsoft.com/office/drawing/2014/main" id="{80292AC2-C344-CBDE-BFF1-0567D4C897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2720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58054CC3-17F6-2A82-BAEB-8252F1400E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471464"/>
            <a:ext cx="11288942" cy="528948"/>
          </a:xfrm>
        </p:spPr>
        <p:txBody>
          <a:bodyPr>
            <a:noAutofit/>
          </a:bodyPr>
          <a:lstStyle>
            <a:lvl1pPr marL="0" indent="0" algn="l">
              <a:buNone/>
              <a:defRPr sz="3200" b="1" spc="-5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D006AB-025B-C26D-7691-59921129535C}"/>
              </a:ext>
            </a:extLst>
          </p:cNvPr>
          <p:cNvCxnSpPr>
            <a:cxnSpLocks/>
          </p:cNvCxnSpPr>
          <p:nvPr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56F8128E-E374-EFA9-069A-9936477169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  <p:sp>
        <p:nvSpPr>
          <p:cNvPr id="41" name="Tijdelijke aanduiding voor tekst 31">
            <a:extLst>
              <a:ext uri="{FF2B5EF4-FFF2-40B4-BE49-F238E27FC236}">
                <a16:creationId xmlns:a16="http://schemas.microsoft.com/office/drawing/2014/main" id="{1E76FC3C-5B32-A1CF-27F7-AAD0CE77D7B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13824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2</a:t>
            </a:r>
            <a:endParaRPr lang="nl-BE" dirty="0"/>
          </a:p>
        </p:txBody>
      </p:sp>
      <p:sp>
        <p:nvSpPr>
          <p:cNvPr id="42" name="Tijdelijke aanduiding voor tekst 31">
            <a:extLst>
              <a:ext uri="{FF2B5EF4-FFF2-40B4-BE49-F238E27FC236}">
                <a16:creationId xmlns:a16="http://schemas.microsoft.com/office/drawing/2014/main" id="{258F72FD-2E55-4773-F8EB-803680F1A3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18658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50" name="Tijdelijke aanduiding voor tekst 31">
            <a:extLst>
              <a:ext uri="{FF2B5EF4-FFF2-40B4-BE49-F238E27FC236}">
                <a16:creationId xmlns:a16="http://schemas.microsoft.com/office/drawing/2014/main" id="{5224CFD9-6FEB-1851-2950-93CACC12597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55281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3</a:t>
            </a:r>
            <a:endParaRPr lang="nl-BE" dirty="0"/>
          </a:p>
        </p:txBody>
      </p:sp>
      <p:sp>
        <p:nvSpPr>
          <p:cNvPr id="51" name="Tijdelijke aanduiding voor tekst 31">
            <a:extLst>
              <a:ext uri="{FF2B5EF4-FFF2-40B4-BE49-F238E27FC236}">
                <a16:creationId xmlns:a16="http://schemas.microsoft.com/office/drawing/2014/main" id="{972B2BFA-B879-02DA-0E9A-99852E063F0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55281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sp>
        <p:nvSpPr>
          <p:cNvPr id="52" name="Tijdelijke aanduiding voor tekst 31">
            <a:extLst>
              <a:ext uri="{FF2B5EF4-FFF2-40B4-BE49-F238E27FC236}">
                <a16:creationId xmlns:a16="http://schemas.microsoft.com/office/drawing/2014/main" id="{52ED00D8-69C0-22D1-678C-3B56E27BFB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269491" y="4865918"/>
            <a:ext cx="2395311" cy="447675"/>
          </a:xfrm>
        </p:spPr>
        <p:txBody>
          <a:bodyPr>
            <a:noAutofit/>
          </a:bodyPr>
          <a:lstStyle>
            <a:lvl1pPr marL="0" indent="0" algn="ctr">
              <a:buNone/>
              <a:defRPr sz="24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Item 4</a:t>
            </a:r>
            <a:endParaRPr lang="nl-BE" dirty="0"/>
          </a:p>
        </p:txBody>
      </p:sp>
      <p:sp>
        <p:nvSpPr>
          <p:cNvPr id="53" name="Tijdelijke aanduiding voor tekst 31">
            <a:extLst>
              <a:ext uri="{FF2B5EF4-FFF2-40B4-BE49-F238E27FC236}">
                <a16:creationId xmlns:a16="http://schemas.microsoft.com/office/drawing/2014/main" id="{42BB5CD3-2C93-2B0A-B7E7-9670C47E724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74325" y="5452271"/>
            <a:ext cx="2395311" cy="765973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dirty="0"/>
              <a:t>info</a:t>
            </a:r>
            <a:endParaRPr lang="nl-BE" dirty="0"/>
          </a:p>
        </p:txBody>
      </p:sp>
      <p:cxnSp>
        <p:nvCxnSpPr>
          <p:cNvPr id="55" name="Rechte verbindingslijn 51">
            <a:extLst>
              <a:ext uri="{FF2B5EF4-FFF2-40B4-BE49-F238E27FC236}">
                <a16:creationId xmlns:a16="http://schemas.microsoft.com/office/drawing/2014/main" id="{1929482B-B73F-9A4C-3A59-78416CA9CACB}"/>
              </a:ext>
            </a:extLst>
          </p:cNvPr>
          <p:cNvCxnSpPr>
            <a:cxnSpLocks/>
          </p:cNvCxnSpPr>
          <p:nvPr userDrawn="1"/>
        </p:nvCxnSpPr>
        <p:spPr>
          <a:xfrm>
            <a:off x="7527434" y="4534783"/>
            <a:ext cx="2872409" cy="605"/>
          </a:xfrm>
          <a:prstGeom prst="line">
            <a:avLst/>
          </a:prstGeom>
          <a:ln w="57150">
            <a:solidFill>
              <a:srgbClr val="B497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DB91544-D710-6278-7F8D-EB391AD8E4A0}"/>
              </a:ext>
            </a:extLst>
          </p:cNvPr>
          <p:cNvGrpSpPr/>
          <p:nvPr userDrawn="1"/>
        </p:nvGrpSpPr>
        <p:grpSpPr>
          <a:xfrm>
            <a:off x="-63568" y="4425531"/>
            <a:ext cx="12469091" cy="218504"/>
            <a:chOff x="-63568" y="4425531"/>
            <a:chExt cx="12469091" cy="218504"/>
          </a:xfrm>
        </p:grpSpPr>
        <p:sp>
          <p:nvSpPr>
            <p:cNvPr id="57" name="Ovaal 19">
              <a:extLst>
                <a:ext uri="{FF2B5EF4-FFF2-40B4-BE49-F238E27FC236}">
                  <a16:creationId xmlns:a16="http://schemas.microsoft.com/office/drawing/2014/main" id="{D83CBAEF-CA29-36E7-83FA-BF0F3690EFE4}"/>
                </a:ext>
              </a:extLst>
            </p:cNvPr>
            <p:cNvSpPr/>
            <p:nvPr userDrawn="1"/>
          </p:nvSpPr>
          <p:spPr>
            <a:xfrm>
              <a:off x="1485036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58" name="Rechte verbindingslijn 20">
              <a:extLst>
                <a:ext uri="{FF2B5EF4-FFF2-40B4-BE49-F238E27FC236}">
                  <a16:creationId xmlns:a16="http://schemas.microsoft.com/office/drawing/2014/main" id="{E41627B7-B2B2-0EF0-D39F-85BC538A3D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63568" y="4535388"/>
              <a:ext cx="1598942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al 25">
              <a:extLst>
                <a:ext uri="{FF2B5EF4-FFF2-40B4-BE49-F238E27FC236}">
                  <a16:creationId xmlns:a16="http://schemas.microsoft.com/office/drawing/2014/main" id="{68839C3C-7836-2D63-C9AD-7F4B19866928}"/>
                </a:ext>
              </a:extLst>
            </p:cNvPr>
            <p:cNvSpPr/>
            <p:nvPr userDrawn="1"/>
          </p:nvSpPr>
          <p:spPr>
            <a:xfrm>
              <a:off x="4509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60" name="Rechte verbindingslijn 26">
              <a:extLst>
                <a:ext uri="{FF2B5EF4-FFF2-40B4-BE49-F238E27FC236}">
                  <a16:creationId xmlns:a16="http://schemas.microsoft.com/office/drawing/2014/main" id="{C3C36EDC-EB46-8B14-0B65-E2B0C882C3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6854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al 48">
              <a:extLst>
                <a:ext uri="{FF2B5EF4-FFF2-40B4-BE49-F238E27FC236}">
                  <a16:creationId xmlns:a16="http://schemas.microsoft.com/office/drawing/2014/main" id="{6B459CB6-7680-5F9A-E998-2565787B6EF8}"/>
                </a:ext>
              </a:extLst>
            </p:cNvPr>
            <p:cNvSpPr/>
            <p:nvPr userDrawn="1"/>
          </p:nvSpPr>
          <p:spPr>
            <a:xfrm>
              <a:off x="74435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62" name="Rechte verbindingslijn 49">
              <a:extLst>
                <a:ext uri="{FF2B5EF4-FFF2-40B4-BE49-F238E27FC236}">
                  <a16:creationId xmlns:a16="http://schemas.microsoft.com/office/drawing/2014/main" id="{861656D2-338C-F83F-093C-89FD1495464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19134" y="4534783"/>
              <a:ext cx="2872409" cy="605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al 50">
              <a:extLst>
                <a:ext uri="{FF2B5EF4-FFF2-40B4-BE49-F238E27FC236}">
                  <a16:creationId xmlns:a16="http://schemas.microsoft.com/office/drawing/2014/main" id="{BE2540A9-FBBC-3F27-5361-4DFDC7093FC2}"/>
                </a:ext>
              </a:extLst>
            </p:cNvPr>
            <p:cNvSpPr/>
            <p:nvPr userDrawn="1"/>
          </p:nvSpPr>
          <p:spPr>
            <a:xfrm>
              <a:off x="10351882" y="4425531"/>
              <a:ext cx="218504" cy="21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cxnSp>
          <p:nvCxnSpPr>
            <p:cNvPr id="64" name="Rechte verbindingslijn 20">
              <a:extLst>
                <a:ext uri="{FF2B5EF4-FFF2-40B4-BE49-F238E27FC236}">
                  <a16:creationId xmlns:a16="http://schemas.microsoft.com/office/drawing/2014/main" id="{CCC7FC53-629A-E8BB-07A9-B4B2A366C2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67147" y="4535388"/>
              <a:ext cx="1938376" cy="0"/>
            </a:xfrm>
            <a:prstGeom prst="line">
              <a:avLst/>
            </a:prstGeom>
            <a:ln w="57150">
              <a:solidFill>
                <a:srgbClr val="B497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91328FD-B247-8029-3C72-D40C64DD43CB}"/>
              </a:ext>
            </a:extLst>
          </p:cNvPr>
          <p:cNvCxnSpPr>
            <a:cxnSpLocks/>
          </p:cNvCxnSpPr>
          <p:nvPr userDrawn="1"/>
        </p:nvCxnSpPr>
        <p:spPr>
          <a:xfrm>
            <a:off x="547437" y="1157668"/>
            <a:ext cx="83824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>
            <a:extLst>
              <a:ext uri="{FF2B5EF4-FFF2-40B4-BE49-F238E27FC236}">
                <a16:creationId xmlns:a16="http://schemas.microsoft.com/office/drawing/2014/main" id="{0FE122DA-2825-8870-827E-27FA27036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177383" y="193557"/>
            <a:ext cx="1554495" cy="151951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891604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5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4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1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45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8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animBg="1"/>
      <p:bldP spid="17" grpId="0" animBg="1"/>
      <p:bldP spid="18" grpId="0" animBg="1"/>
      <p:bldP spid="19" grpId="0" animBg="1"/>
      <p:bldP spid="20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 animBg="1"/>
      <p:bldP spid="32" grpId="0" animBg="1"/>
      <p:bldP spid="33" grpId="0" animBg="1"/>
      <p:bldP spid="34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_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97B786B-4268-EEDB-4327-8470CFDBC1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2569798"/>
            <a:ext cx="11044187" cy="616575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THANK YOU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397D68-E87C-23C0-CB80-0DFDBA2C0C69}"/>
              </a:ext>
            </a:extLst>
          </p:cNvPr>
          <p:cNvCxnSpPr>
            <a:cxnSpLocks/>
          </p:cNvCxnSpPr>
          <p:nvPr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48DE0723-DA74-E2FC-A6B9-CF0084D930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8D2A532-3E5E-90BD-3510-6111D21225DE}"/>
              </a:ext>
            </a:extLst>
          </p:cNvPr>
          <p:cNvCxnSpPr>
            <a:cxnSpLocks/>
          </p:cNvCxnSpPr>
          <p:nvPr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110E57D-7025-60B5-53B7-34CF994110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E7327A-AD81-FDFF-7E02-40779F5008BE}"/>
              </a:ext>
            </a:extLst>
          </p:cNvPr>
          <p:cNvCxnSpPr>
            <a:cxnSpLocks/>
          </p:cNvCxnSpPr>
          <p:nvPr userDrawn="1"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F056ABA-B1BB-E204-D9D6-43C528CF4C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49115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_Contac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51843-B835-7113-65C2-EFB9845082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70182" y="2589186"/>
            <a:ext cx="6042025" cy="569913"/>
          </a:xfrm>
        </p:spPr>
        <p:txBody>
          <a:bodyPr/>
          <a:lstStyle>
            <a:lvl1pPr marL="0" indent="0">
              <a:buNone/>
              <a:defRPr b="1" spc="-50" baseline="0">
                <a:solidFill>
                  <a:srgbClr val="003974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360A366-4D58-3E79-CBCA-207DB9EBC7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6396" y="3421689"/>
            <a:ext cx="5405811" cy="569913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BDE2A3-C909-CE26-5CD4-AE88B1A8B1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6396" y="4076113"/>
            <a:ext cx="5405811" cy="569913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305D5E-1A0B-7A56-DE4C-87745D2E826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464490" y="2109947"/>
            <a:ext cx="2623484" cy="2623484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4BC98F-5B1B-E3A3-9782-5172742D6979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4462A2-8A1F-EE7D-363F-983874EAA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5634" y="3537948"/>
            <a:ext cx="332440" cy="33244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3B4A4ADC-68FB-4AE0-6F19-A5047ACEF0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5634" y="4242019"/>
            <a:ext cx="332440" cy="2380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460D66C-F3CD-0D34-B0A1-C922588DF6A6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1059B3D-1093-BC27-C7ED-91A84C0DC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5634" y="3537948"/>
            <a:ext cx="332440" cy="33244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63F06E0-FC7A-6C9F-C924-6197E656F4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5634" y="4242019"/>
            <a:ext cx="332440" cy="23809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BAA0DFB-C032-FB25-F1E4-FA73015C1535}"/>
              </a:ext>
            </a:extLst>
          </p:cNvPr>
          <p:cNvSpPr/>
          <p:nvPr userDrawn="1"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8E76783-5078-9350-DAA4-6DE1DB5316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5634" y="3537948"/>
            <a:ext cx="332440" cy="33244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03684417-607D-9517-27DA-274B148B272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5634" y="4242019"/>
            <a:ext cx="332440" cy="2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507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_Thank You w Conta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F1CC6C8-0553-5D89-887B-E7EE77FE3504}"/>
              </a:ext>
            </a:extLst>
          </p:cNvPr>
          <p:cNvSpPr/>
          <p:nvPr userDrawn="1"/>
        </p:nvSpPr>
        <p:spPr>
          <a:xfrm flipV="1">
            <a:off x="-63568" y="2552395"/>
            <a:ext cx="12317506" cy="434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4025FC-3FA7-85EC-EB2E-51CD6185BECA}"/>
              </a:ext>
            </a:extLst>
          </p:cNvPr>
          <p:cNvSpPr/>
          <p:nvPr/>
        </p:nvSpPr>
        <p:spPr>
          <a:xfrm flipV="1">
            <a:off x="-63568" y="2552395"/>
            <a:ext cx="12317506" cy="434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28453F-AE29-EF11-2201-78C69B3277D0}"/>
              </a:ext>
            </a:extLst>
          </p:cNvPr>
          <p:cNvSpPr/>
          <p:nvPr/>
        </p:nvSpPr>
        <p:spPr>
          <a:xfrm flipV="1">
            <a:off x="-63568" y="2552395"/>
            <a:ext cx="12317506" cy="434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51843-B835-7113-65C2-EFB9845082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492" y="3735692"/>
            <a:ext cx="6042025" cy="569913"/>
          </a:xfrm>
        </p:spPr>
        <p:txBody>
          <a:bodyPr/>
          <a:lstStyle>
            <a:lvl1pPr marL="0" indent="0">
              <a:buNone/>
              <a:defRPr b="1" spc="-50" baseline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360A366-4D58-3E79-CBCA-207DB9EBC7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35706" y="4568195"/>
            <a:ext cx="5405811" cy="569913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BDE2A3-C909-CE26-5CD4-AE88B1A8B1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35706" y="5222619"/>
            <a:ext cx="5405811" cy="569913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Email</a:t>
            </a:r>
          </a:p>
        </p:txBody>
      </p:sp>
      <p:pic>
        <p:nvPicPr>
          <p:cNvPr id="41" name="Graphic 40">
            <a:extLst>
              <a:ext uri="{FF2B5EF4-FFF2-40B4-BE49-F238E27FC236}">
                <a16:creationId xmlns:a16="http://schemas.microsoft.com/office/drawing/2014/main" id="{146F00C3-A3B2-BAC4-3C34-B73934A7E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4944" y="4686931"/>
            <a:ext cx="332440" cy="332440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923A9075-ED56-114B-BBC2-16029FEF4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4944" y="5380843"/>
            <a:ext cx="332440" cy="238099"/>
          </a:xfrm>
          <a:prstGeom prst="rect">
            <a:avLst/>
          </a:prstGeom>
        </p:spPr>
      </p:pic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3FF6E880-BD8C-57F2-5ED9-36BFFBA475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701731"/>
            <a:ext cx="11044187" cy="569572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THANK YOU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812F4B-39BD-A5DF-DEBD-590279392955}"/>
              </a:ext>
            </a:extLst>
          </p:cNvPr>
          <p:cNvCxnSpPr>
            <a:cxnSpLocks/>
          </p:cNvCxnSpPr>
          <p:nvPr/>
        </p:nvCxnSpPr>
        <p:spPr>
          <a:xfrm>
            <a:off x="5481205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icture Placeholder 5">
            <a:extLst>
              <a:ext uri="{FF2B5EF4-FFF2-40B4-BE49-F238E27FC236}">
                <a16:creationId xmlns:a16="http://schemas.microsoft.com/office/drawing/2014/main" id="{D018FD9C-9BDF-8911-FFEB-7F8B4FEC064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394153" y="3350418"/>
            <a:ext cx="2623484" cy="2623484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11FE7B3-9D1B-3CBF-DCAD-61EFA3A1D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4944" y="4686931"/>
            <a:ext cx="332440" cy="33244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88EA5FA-BDFE-D8DC-FC4B-92F198BE59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4944" y="5380843"/>
            <a:ext cx="332440" cy="2380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D7C8F8-A6C5-C9CC-AF5F-DB6F6B555771}"/>
              </a:ext>
            </a:extLst>
          </p:cNvPr>
          <p:cNvCxnSpPr>
            <a:cxnSpLocks/>
          </p:cNvCxnSpPr>
          <p:nvPr/>
        </p:nvCxnSpPr>
        <p:spPr>
          <a:xfrm>
            <a:off x="5481205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7AFC0315-5B32-C380-56D8-266981C1E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4944" y="4686931"/>
            <a:ext cx="332440" cy="33244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7DF38ACF-703C-7441-7103-DE7F14AFFCF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4944" y="5380843"/>
            <a:ext cx="332440" cy="23809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EE504-42FC-0FA5-000D-EA0A8AB2920D}"/>
              </a:ext>
            </a:extLst>
          </p:cNvPr>
          <p:cNvCxnSpPr>
            <a:cxnSpLocks/>
          </p:cNvCxnSpPr>
          <p:nvPr userDrawn="1"/>
        </p:nvCxnSpPr>
        <p:spPr>
          <a:xfrm>
            <a:off x="5481205" y="1685860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837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15">
            <a:extLst>
              <a:ext uri="{FF2B5EF4-FFF2-40B4-BE49-F238E27FC236}">
                <a16:creationId xmlns:a16="http://schemas.microsoft.com/office/drawing/2014/main" id="{79692346-996B-371D-B157-9EC38F37D2B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44009" y="2014614"/>
            <a:ext cx="12312616" cy="4254160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   Click to insert picture</a:t>
            </a:r>
          </a:p>
          <a:p>
            <a:endParaRPr lang="nl-BE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04E7F5C-CC14-E692-F934-FDD47E0B9D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2719" y="363068"/>
            <a:ext cx="11286562" cy="711471"/>
          </a:xfrm>
        </p:spPr>
        <p:txBody>
          <a:bodyPr>
            <a:normAutofit/>
          </a:bodyPr>
          <a:lstStyle>
            <a:lvl1pPr marL="0" indent="0" algn="l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8" name="Shape 22">
            <a:extLst>
              <a:ext uri="{FF2B5EF4-FFF2-40B4-BE49-F238E27FC236}">
                <a16:creationId xmlns:a16="http://schemas.microsoft.com/office/drawing/2014/main" id="{D152AB33-7125-C557-41F1-500832DE2D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2719" y="1114878"/>
            <a:ext cx="11286562" cy="534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6A665A-0E3D-8971-31EF-543EDE6C8268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3E822BD9-3C63-E612-9260-726E43787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EF3486-5BE9-7A31-A3C3-D89547FA43CB}"/>
              </a:ext>
            </a:extLst>
          </p:cNvPr>
          <p:cNvSpPr/>
          <p:nvPr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9D6E5827-68F6-8B99-B29A-4F56922C4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05F528-84D6-09BE-29E5-D67F5E68D887}"/>
              </a:ext>
            </a:extLst>
          </p:cNvPr>
          <p:cNvSpPr/>
          <p:nvPr userDrawn="1"/>
        </p:nvSpPr>
        <p:spPr>
          <a:xfrm>
            <a:off x="-83127" y="6206219"/>
            <a:ext cx="12341955" cy="727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403A3393-2CCF-A34A-E5CD-D6B8582526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5989" y="6407100"/>
            <a:ext cx="1357082" cy="23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1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2579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Ta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2671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640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Dark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8921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7E66EB-C2F9-62F9-B885-E44CA6DF032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FA2AB23-C739-6C87-F7F3-1730078D0A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3191" y="2099748"/>
            <a:ext cx="10965618" cy="877887"/>
          </a:xfrm>
        </p:spPr>
        <p:txBody>
          <a:bodyPr>
            <a:normAutofit/>
          </a:bodyPr>
          <a:lstStyle>
            <a:lvl1pPr marL="0" indent="0" algn="ctr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" name="Shape 22">
            <a:extLst>
              <a:ext uri="{FF2B5EF4-FFF2-40B4-BE49-F238E27FC236}">
                <a16:creationId xmlns:a16="http://schemas.microsoft.com/office/drawing/2014/main" id="{19238E74-F20C-D302-0806-6549673764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2808" y="2939013"/>
            <a:ext cx="10966381" cy="5963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8B586D-67EA-19B4-7FB9-D7FD42790F2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5E9D4B-3C76-C755-B9CD-314DED84F3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8100509" y="2863134"/>
            <a:ext cx="4739640" cy="463299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1903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15">
            <a:extLst>
              <a:ext uri="{FF2B5EF4-FFF2-40B4-BE49-F238E27FC236}">
                <a16:creationId xmlns:a16="http://schemas.microsoft.com/office/drawing/2014/main" id="{9B31F668-9236-AB4A-8366-9E02A65170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61198" y="-83127"/>
            <a:ext cx="6097630" cy="7012029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BE" dirty="0"/>
              <a:t>Click to insert picture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B5BD97-968A-4272-D601-2893DA5F980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840490" y="687810"/>
            <a:ext cx="2483159" cy="2427288"/>
          </a:xfrm>
          <a:prstGeom prst="rect">
            <a:avLst/>
          </a:prstGeom>
          <a:effectLst/>
        </p:spPr>
      </p:pic>
      <p:sp>
        <p:nvSpPr>
          <p:cNvPr id="4" name="Shape 22">
            <a:extLst>
              <a:ext uri="{FF2B5EF4-FFF2-40B4-BE49-F238E27FC236}">
                <a16:creationId xmlns:a16="http://schemas.microsoft.com/office/drawing/2014/main" id="{C055EFDF-467B-8FBA-5362-56655226F9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3191" y="5110454"/>
            <a:ext cx="4937757" cy="9430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5AF838-4402-4A2C-F983-281CD93CEA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3473793"/>
            <a:ext cx="4937757" cy="1605287"/>
          </a:xfrm>
        </p:spPr>
        <p:txBody>
          <a:bodyPr>
            <a:normAutofit/>
          </a:bodyPr>
          <a:lstStyle>
            <a:lvl1pPr marL="0" indent="0" algn="ctr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56AF65-08B3-861E-DC3E-522BD6020C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840490" y="687810"/>
            <a:ext cx="2483159" cy="2427288"/>
          </a:xfrm>
          <a:prstGeom prst="rect">
            <a:avLst/>
          </a:prstGeom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631CDF-F83D-54A3-C77A-587164718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840490" y="687810"/>
            <a:ext cx="2483159" cy="242728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1785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a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090F72-2871-AA45-B27C-8DC26ED6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9917409" y="4549588"/>
            <a:ext cx="2613836" cy="2555024"/>
          </a:xfrm>
          <a:prstGeom prst="rect">
            <a:avLst/>
          </a:prstGeom>
          <a:effectLst/>
        </p:spPr>
      </p:pic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04E7F5C-CC14-E692-F934-FDD47E0B9D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5227002"/>
            <a:ext cx="10939876" cy="711471"/>
          </a:xfrm>
        </p:spPr>
        <p:txBody>
          <a:bodyPr>
            <a:normAutofit/>
          </a:bodyPr>
          <a:lstStyle>
            <a:lvl1pPr marL="0" indent="0" algn="l">
              <a:buNone/>
              <a:defRPr sz="5500"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3" name="Tijdelijke aanduiding voor afbeelding 15">
            <a:extLst>
              <a:ext uri="{FF2B5EF4-FFF2-40B4-BE49-F238E27FC236}">
                <a16:creationId xmlns:a16="http://schemas.microsoft.com/office/drawing/2014/main" id="{79692346-996B-371D-B157-9EC38F37D2B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44009" y="-63568"/>
            <a:ext cx="12312616" cy="4897238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baseline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  <a:p>
            <a:r>
              <a:rPr lang="nl-BE" dirty="0"/>
              <a:t>   </a:t>
            </a:r>
          </a:p>
        </p:txBody>
      </p:sp>
      <p:sp>
        <p:nvSpPr>
          <p:cNvPr id="8" name="Shape 22">
            <a:extLst>
              <a:ext uri="{FF2B5EF4-FFF2-40B4-BE49-F238E27FC236}">
                <a16:creationId xmlns:a16="http://schemas.microsoft.com/office/drawing/2014/main" id="{D152AB33-7125-C557-41F1-500832DE2D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3191" y="5978812"/>
            <a:ext cx="10939876" cy="534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8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D7C545-ED8F-6B65-51D3-3A453368E25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9917409" y="4549588"/>
            <a:ext cx="2613836" cy="2555024"/>
          </a:xfrm>
          <a:prstGeom prst="rect">
            <a:avLst/>
          </a:prstGeom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EC8ECF-4549-68A0-A896-80B471B705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9917409" y="4549588"/>
            <a:ext cx="2613836" cy="255502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8256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  <p:extLst>
    <p:ext uri="{DCECCB84-F9BA-43D5-87BE-67443E8EF086}">
      <p15:sldGuideLst xmlns:p15="http://schemas.microsoft.com/office/powerpoint/2012/main">
        <p15:guide id="5" orient="horz" pos="2160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Intro_Ta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97B786B-4268-EEDB-4327-8470CFDBC1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3191" y="2569798"/>
            <a:ext cx="11044187" cy="616575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INTRO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397D68-E87C-23C0-CB80-0DFDBA2C0C69}"/>
              </a:ext>
            </a:extLst>
          </p:cNvPr>
          <p:cNvCxnSpPr>
            <a:cxnSpLocks/>
          </p:cNvCxnSpPr>
          <p:nvPr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88D0022-51A7-09FA-8954-11476E00C7AB}"/>
              </a:ext>
            </a:extLst>
          </p:cNvPr>
          <p:cNvCxnSpPr>
            <a:cxnSpLocks/>
          </p:cNvCxnSpPr>
          <p:nvPr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219CD38-3CCB-7439-50F7-0BC85F04E388}"/>
              </a:ext>
            </a:extLst>
          </p:cNvPr>
          <p:cNvCxnSpPr>
            <a:cxnSpLocks/>
          </p:cNvCxnSpPr>
          <p:nvPr userDrawn="1"/>
        </p:nvCxnSpPr>
        <p:spPr>
          <a:xfrm>
            <a:off x="5520489" y="355392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14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Intro_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97B786B-4268-EEDB-4327-8470CFDBC1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7326" y="2569799"/>
            <a:ext cx="10664260" cy="639016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tx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INTRO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A98809-81FC-60B2-3250-247898996299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hape 22">
            <a:extLst>
              <a:ext uri="{FF2B5EF4-FFF2-40B4-BE49-F238E27FC236}">
                <a16:creationId xmlns:a16="http://schemas.microsoft.com/office/drawing/2014/main" id="{AE4B4232-EEE2-BCC8-99F3-0AE4FC7AAC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7326" y="3315314"/>
            <a:ext cx="10664260" cy="684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ctr" rtl="0">
              <a:spcBef>
                <a:spcPts val="640"/>
              </a:spcBef>
              <a:buClr>
                <a:srgbClr val="003974"/>
              </a:buClr>
              <a:buSzPct val="100000"/>
              <a:buFont typeface="Arial"/>
              <a:buNone/>
              <a:defRPr sz="2400" b="0" i="0" u="none" strike="noStrike" cap="none" spc="0" baseline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defRPr>
            </a:lvl1pPr>
            <a:lvl2pPr marL="742950" marR="0" lvl="1" indent="-152400" algn="l" rtl="0">
              <a:spcBef>
                <a:spcPts val="560"/>
              </a:spcBef>
              <a:buClr>
                <a:srgbClr val="003974"/>
              </a:buClr>
              <a:buSzPct val="75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buClr>
                <a:srgbClr val="003974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33350" algn="l" rtl="0">
              <a:spcBef>
                <a:spcPts val="400"/>
              </a:spcBef>
              <a:buClr>
                <a:srgbClr val="003974"/>
              </a:buClr>
              <a:buSzPct val="75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60575" marR="0" lvl="4" indent="-104775" algn="l" rtl="0">
              <a:spcBef>
                <a:spcPts val="400"/>
              </a:spcBef>
              <a:buClr>
                <a:srgbClr val="003974"/>
              </a:buClr>
              <a:buSzPct val="100000"/>
              <a:buFont typeface="Calibri"/>
              <a:buChar char="­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2A1BC8-55FD-789D-A021-6D84BCDA3CBC}"/>
              </a:ext>
            </a:extLst>
          </p:cNvPr>
          <p:cNvSpPr/>
          <p:nvPr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6AA088-CBCA-1EA8-B5B2-CAEF020E0D7C}"/>
              </a:ext>
            </a:extLst>
          </p:cNvPr>
          <p:cNvSpPr/>
          <p:nvPr userDrawn="1"/>
        </p:nvSpPr>
        <p:spPr>
          <a:xfrm>
            <a:off x="336177" y="333935"/>
            <a:ext cx="11519647" cy="61901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57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Intro_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97B786B-4268-EEDB-4327-8470CFDBC1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3907" y="4195147"/>
            <a:ext cx="11044187" cy="616575"/>
          </a:xfrm>
        </p:spPr>
        <p:txBody>
          <a:bodyPr>
            <a:noAutofit/>
          </a:bodyPr>
          <a:lstStyle>
            <a:lvl1pPr marL="0" indent="0" algn="ctr">
              <a:buNone/>
              <a:defRPr sz="4500" b="0" spc="-50" baseline="0">
                <a:solidFill>
                  <a:schemeClr val="bg1"/>
                </a:solidFill>
                <a:latin typeface="Impact" panose="020B080603090205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INTRO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397D68-E87C-23C0-CB80-0DFDBA2C0C69}"/>
              </a:ext>
            </a:extLst>
          </p:cNvPr>
          <p:cNvCxnSpPr>
            <a:cxnSpLocks/>
          </p:cNvCxnSpPr>
          <p:nvPr/>
        </p:nvCxnSpPr>
        <p:spPr>
          <a:xfrm>
            <a:off x="5481205" y="384870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E6FC54-8E79-4FDA-051F-1FDBCC60B97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140576" y="1518152"/>
            <a:ext cx="1910848" cy="1910848"/>
          </a:xfrm>
          <a:custGeom>
            <a:avLst/>
            <a:gdLst>
              <a:gd name="connsiteX0" fmla="*/ 927847 w 1855694"/>
              <a:gd name="connsiteY0" fmla="*/ 0 h 1855694"/>
              <a:gd name="connsiteX1" fmla="*/ 1855694 w 1855694"/>
              <a:gd name="connsiteY1" fmla="*/ 927847 h 1855694"/>
              <a:gd name="connsiteX2" fmla="*/ 927847 w 1855694"/>
              <a:gd name="connsiteY2" fmla="*/ 1855694 h 1855694"/>
              <a:gd name="connsiteX3" fmla="*/ 0 w 1855694"/>
              <a:gd name="connsiteY3" fmla="*/ 927847 h 1855694"/>
              <a:gd name="connsiteX4" fmla="*/ 927847 w 1855694"/>
              <a:gd name="connsiteY4" fmla="*/ 0 h 185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4" h="1855694">
                <a:moveTo>
                  <a:pt x="927847" y="0"/>
                </a:moveTo>
                <a:cubicBezTo>
                  <a:pt x="1440283" y="0"/>
                  <a:pt x="1855694" y="415411"/>
                  <a:pt x="1855694" y="927847"/>
                </a:cubicBezTo>
                <a:cubicBezTo>
                  <a:pt x="1855694" y="1440283"/>
                  <a:pt x="1440283" y="1855694"/>
                  <a:pt x="927847" y="1855694"/>
                </a:cubicBezTo>
                <a:cubicBezTo>
                  <a:pt x="415411" y="1855694"/>
                  <a:pt x="0" y="1440283"/>
                  <a:pt x="0" y="927847"/>
                </a:cubicBezTo>
                <a:cubicBezTo>
                  <a:pt x="0" y="415411"/>
                  <a:pt x="415411" y="0"/>
                  <a:pt x="927847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  <a:ln w="15875">
            <a:solidFill>
              <a:srgbClr val="003974">
                <a:alpha val="25000"/>
              </a:srgbClr>
            </a:solidFill>
          </a:ln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Click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DF1F9E-9490-2D9F-9B0F-4D532D4D0285}"/>
              </a:ext>
            </a:extLst>
          </p:cNvPr>
          <p:cNvCxnSpPr>
            <a:cxnSpLocks/>
          </p:cNvCxnSpPr>
          <p:nvPr/>
        </p:nvCxnSpPr>
        <p:spPr>
          <a:xfrm>
            <a:off x="5481205" y="384870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80AEE8-035C-D3E3-F406-F33BABFE9537}"/>
              </a:ext>
            </a:extLst>
          </p:cNvPr>
          <p:cNvCxnSpPr>
            <a:cxnSpLocks/>
          </p:cNvCxnSpPr>
          <p:nvPr userDrawn="1"/>
        </p:nvCxnSpPr>
        <p:spPr>
          <a:xfrm>
            <a:off x="5481205" y="3848708"/>
            <a:ext cx="122959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046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2E88F5-147F-0543-B73A-2DC293AEA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5CC6E-40C4-2B4A-B839-91AC0CDBD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4A5F6-AAEF-C34E-8B84-86E338077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508645B-3AF0-114E-84DC-1E8AC6C4CCDF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C4C6B-7C99-3644-8502-FDFA69BE5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E306E-9454-8E4B-9B57-D6F433D85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4B83A18-522B-CB49-B34C-45A4DC796C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4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  <p:sldLayoutId id="2147483746" r:id="rId20"/>
    <p:sldLayoutId id="2147483747" r:id="rId21"/>
    <p:sldLayoutId id="2147483748" r:id="rId22"/>
    <p:sldLayoutId id="2147483749" r:id="rId23"/>
    <p:sldLayoutId id="2147483750" r:id="rId24"/>
    <p:sldLayoutId id="2147483751" r:id="rId25"/>
    <p:sldLayoutId id="2147483752" r:id="rId26"/>
    <p:sldLayoutId id="2147483753" r:id="rId27"/>
    <p:sldLayoutId id="2147483754" r:id="rId28"/>
    <p:sldLayoutId id="2147483755" r:id="rId29"/>
    <p:sldLayoutId id="2147483759" r:id="rId30"/>
    <p:sldLayoutId id="2147483758" r:id="rId31"/>
    <p:sldLayoutId id="2147483757" r:id="rId32"/>
    <p:sldLayoutId id="2147483756" r:id="rId3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50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7B444829-1678-4A47-92E0-31080438B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To add new slides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the home tab, click on the arrow next to “new slide.”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template you would like to use. A new slide will be inserted.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in the box to add your content.</a:t>
            </a:r>
          </a:p>
          <a:p>
            <a:pPr lvl="1">
              <a:lnSpc>
                <a:spcPct val="100000"/>
              </a:lnSpc>
            </a:pPr>
            <a:endParaRPr lang="en-US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b="1" dirty="0"/>
              <a:t>To change slide template style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the slide you want to change.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home tab, select the drop-down arrow for “layout.” This will allow you to see the layout options.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option you want to change to. Your text may shift and you may need to make adjustments to accommodate the change.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E6327F6-DE63-2640-A7DA-487950634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3856488584"/>
      </p:ext>
    </p:extLst>
  </p:cSld>
  <p:clrMapOvr>
    <a:masterClrMapping/>
  </p:clrMapOvr>
</p:sld>
</file>

<file path=ppt/theme/theme1.xml><?xml version="1.0" encoding="utf-8"?>
<a:theme xmlns:a="http://schemas.openxmlformats.org/drawingml/2006/main" name="Kiwanis 2024">
  <a:themeElements>
    <a:clrScheme name="Kiwanis PPT">
      <a:dk1>
        <a:srgbClr val="003974"/>
      </a:dk1>
      <a:lt1>
        <a:sysClr val="window" lastClr="FFFFFF"/>
      </a:lt1>
      <a:dk2>
        <a:srgbClr val="EAEFF4"/>
      </a:dk2>
      <a:lt2>
        <a:srgbClr val="FBF7F0"/>
      </a:lt2>
      <a:accent1>
        <a:srgbClr val="B49759"/>
      </a:accent1>
      <a:accent2>
        <a:srgbClr val="000000"/>
      </a:accent2>
      <a:accent3>
        <a:srgbClr val="99CAEA"/>
      </a:accent3>
      <a:accent4>
        <a:srgbClr val="DE6227"/>
      </a:accent4>
      <a:accent5>
        <a:srgbClr val="207D75"/>
      </a:accent5>
      <a:accent6>
        <a:srgbClr val="FEC212"/>
      </a:accent6>
      <a:hlink>
        <a:srgbClr val="29659B"/>
      </a:hlink>
      <a:folHlink>
        <a:srgbClr val="A5565F"/>
      </a:folHlink>
    </a:clrScheme>
    <a:fontScheme name="Kiwanis PPT">
      <a:majorFont>
        <a:latin typeface="Impac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wanis 2024" id="{A715D410-0794-4895-B7A9-4EEA714C242B}" vid="{77B68FF4-7D0C-4856-874A-7375A65D8D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110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Impact</vt:lpstr>
      <vt:lpstr>Noto Sans Symbols</vt:lpstr>
      <vt:lpstr>Verdana</vt:lpstr>
      <vt:lpstr>Kiwanis 2024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Wells</dc:creator>
  <cp:lastModifiedBy>lindsey wells</cp:lastModifiedBy>
  <cp:revision>66</cp:revision>
  <dcterms:created xsi:type="dcterms:W3CDTF">2023-12-06T14:50:30Z</dcterms:created>
  <dcterms:modified xsi:type="dcterms:W3CDTF">2024-01-12T18:40:44Z</dcterms:modified>
</cp:coreProperties>
</file>